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4" r:id="rId4"/>
    <p:sldMasterId id="2147483711" r:id="rId5"/>
    <p:sldMasterId id="2147483723" r:id="rId6"/>
  </p:sldMasterIdLst>
  <p:notesMasterIdLst>
    <p:notesMasterId r:id="rId37"/>
  </p:notesMasterIdLst>
  <p:sldIdLst>
    <p:sldId id="452" r:id="rId7"/>
    <p:sldId id="453" r:id="rId8"/>
    <p:sldId id="464" r:id="rId9"/>
    <p:sldId id="466" r:id="rId10"/>
    <p:sldId id="318" r:id="rId11"/>
    <p:sldId id="2142534508" r:id="rId12"/>
    <p:sldId id="2142534466" r:id="rId13"/>
    <p:sldId id="2142534528" r:id="rId14"/>
    <p:sldId id="2142534548" r:id="rId15"/>
    <p:sldId id="2142534550" r:id="rId16"/>
    <p:sldId id="2142534530" r:id="rId17"/>
    <p:sldId id="2142534547" r:id="rId18"/>
    <p:sldId id="2142534551" r:id="rId19"/>
    <p:sldId id="2142534553" r:id="rId20"/>
    <p:sldId id="2142534554" r:id="rId21"/>
    <p:sldId id="2142534532" r:id="rId22"/>
    <p:sldId id="2142534539" r:id="rId23"/>
    <p:sldId id="448" r:id="rId24"/>
    <p:sldId id="2142534556" r:id="rId25"/>
    <p:sldId id="417" r:id="rId26"/>
    <p:sldId id="465" r:id="rId27"/>
    <p:sldId id="2142534565" r:id="rId28"/>
    <p:sldId id="258" r:id="rId29"/>
    <p:sldId id="259" r:id="rId30"/>
    <p:sldId id="260" r:id="rId31"/>
    <p:sldId id="261" r:id="rId32"/>
    <p:sldId id="262" r:id="rId33"/>
    <p:sldId id="263" r:id="rId34"/>
    <p:sldId id="458" r:id="rId35"/>
    <p:sldId id="4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66F3F2-4E92-45F9-B0DE-587C91B347D2}">
          <p14:sldIdLst>
            <p14:sldId id="452"/>
            <p14:sldId id="453"/>
            <p14:sldId id="464"/>
            <p14:sldId id="466"/>
          </p14:sldIdLst>
        </p14:section>
        <p14:section name="Default Section" id="{9E8293DA-44EC-4572-A69F-FB26D0DF4EEC}">
          <p14:sldIdLst/>
        </p14:section>
        <p14:section name="Untitled Section" id="{990017DA-5DF1-45F2-A27A-D5DF108C5483}">
          <p14:sldIdLst>
            <p14:sldId id="318"/>
            <p14:sldId id="2142534508"/>
            <p14:sldId id="2142534466"/>
            <p14:sldId id="2142534528"/>
            <p14:sldId id="2142534548"/>
            <p14:sldId id="2142534550"/>
            <p14:sldId id="2142534530"/>
            <p14:sldId id="2142534547"/>
            <p14:sldId id="2142534551"/>
            <p14:sldId id="2142534553"/>
            <p14:sldId id="2142534554"/>
            <p14:sldId id="2142534532"/>
            <p14:sldId id="2142534539"/>
            <p14:sldId id="448"/>
            <p14:sldId id="2142534556"/>
            <p14:sldId id="417"/>
          </p14:sldIdLst>
        </p14:section>
        <p14:section name="Default Section" id="{D320DB32-18B6-487C-9BD5-2EE8036A1C77}">
          <p14:sldIdLst/>
        </p14:section>
        <p14:section name="Untitled Section" id="{DAD283D8-016D-470A-880A-38FCF7A9DFBF}">
          <p14:sldIdLst>
            <p14:sldId id="465"/>
            <p14:sldId id="2142534565"/>
            <p14:sldId id="258"/>
            <p14:sldId id="259"/>
            <p14:sldId id="260"/>
            <p14:sldId id="261"/>
            <p14:sldId id="262"/>
            <p14:sldId id="263"/>
            <p14:sldId id="458"/>
            <p14:sldId id="4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15D64-E9F7-4D01-BF13-89FC8DA57C82}"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D2ED1-084F-4F0E-A430-6B4FEEF81DE7}" type="slidenum">
              <a:rPr lang="en-US" smtClean="0"/>
              <a:t>‹#›</a:t>
            </a:fld>
            <a:endParaRPr lang="en-US"/>
          </a:p>
        </p:txBody>
      </p:sp>
    </p:spTree>
    <p:extLst>
      <p:ext uri="{BB962C8B-B14F-4D97-AF65-F5344CB8AC3E}">
        <p14:creationId xmlns:p14="http://schemas.microsoft.com/office/powerpoint/2010/main" val="234261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63699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4D2ED1-084F-4F0E-A430-6B4FEEF81DE7}" type="slidenum">
              <a:rPr lang="en-US" smtClean="0"/>
              <a:t>29</a:t>
            </a:fld>
            <a:endParaRPr lang="en-US"/>
          </a:p>
        </p:txBody>
      </p:sp>
    </p:spTree>
    <p:extLst>
      <p:ext uri="{BB962C8B-B14F-4D97-AF65-F5344CB8AC3E}">
        <p14:creationId xmlns:p14="http://schemas.microsoft.com/office/powerpoint/2010/main" val="187457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31694" rtl="0" eaLnBrk="1" fontAlgn="auto" latinLnBrk="0" hangingPunct="1">
              <a:lnSpc>
                <a:spcPct val="100000"/>
              </a:lnSpc>
              <a:spcBef>
                <a:spcPts val="0"/>
              </a:spcBef>
              <a:spcAft>
                <a:spcPts val="0"/>
              </a:spcAft>
              <a:buClrTx/>
              <a:buSzTx/>
              <a:buFontTx/>
              <a:buNone/>
              <a:tabLst/>
              <a:defRPr/>
            </a:pPr>
            <a:fld id="{D0CBBF6D-6D0C-4A10-9A70-439C2335D8C5}"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1694"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9512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99686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48072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52255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21317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100" dirty="0"/>
              <a:t>The Institute aims to advance AI to scale SLPs so that no child in need of speech and language services is left behind. This represents a powerful paradigm shift. It provides SLPs with time-saving tools and novel, multifaceted insights to serve our children and elevate their academic potential. Our technologies both complement and supplement human expertise.</a:t>
            </a:r>
          </a:p>
        </p:txBody>
      </p:sp>
      <p:sp>
        <p:nvSpPr>
          <p:cNvPr id="4" name="Slide Number Placeholder 3"/>
          <p:cNvSpPr>
            <a:spLocks noGrp="1"/>
          </p:cNvSpPr>
          <p:nvPr>
            <p:ph type="sldNum" sz="quarter" idx="5"/>
          </p:nvPr>
        </p:nvSpPr>
        <p:spPr/>
        <p:txBody>
          <a:bodyPr/>
          <a:lstStyle/>
          <a:p>
            <a:pPr marL="0" marR="0" lvl="0" indent="0" algn="r" defTabSz="966329" rtl="0" eaLnBrk="1" fontAlgn="auto" latinLnBrk="0" hangingPunct="1">
              <a:lnSpc>
                <a:spcPct val="100000"/>
              </a:lnSpc>
              <a:spcBef>
                <a:spcPts val="0"/>
              </a:spcBef>
              <a:spcAft>
                <a:spcPts val="0"/>
              </a:spcAft>
              <a:buClrTx/>
              <a:buSzTx/>
              <a:buFontTx/>
              <a:buNone/>
              <a:tabLst/>
              <a:defRPr/>
            </a:pPr>
            <a:fld id="{6568EB43-B94A-4E9C-98C8-1705820D7A66}" type="slidenum">
              <a:rPr kumimoji="0" lang="en-US" sz="1300" b="0" i="0" u="none" strike="noStrike" kern="1200" cap="none" spc="0" normalizeH="0" baseline="0" noProof="0">
                <a:ln>
                  <a:noFill/>
                </a:ln>
                <a:solidFill>
                  <a:prstClr val="black"/>
                </a:solidFill>
                <a:effectLst/>
                <a:uLnTx/>
                <a:uFillTx/>
                <a:latin typeface="Arial Regular"/>
                <a:ea typeface="+mn-ea"/>
                <a:cs typeface="+mn-cs"/>
              </a:rPr>
              <a:pPr marL="0" marR="0" lvl="0" indent="0" algn="r" defTabSz="966329"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35440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C5E8285-ED5E-47AA-A0B1-7D7DBDC721E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04185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25855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A71A-6640-4DD2-DA2C-400CFDD980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EDA5DD-8C9B-DA83-EEA1-B958E3B045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53606-531F-0C87-A041-681BCC245E2A}"/>
              </a:ext>
            </a:extLst>
          </p:cNvPr>
          <p:cNvSpPr>
            <a:spLocks noGrp="1"/>
          </p:cNvSpPr>
          <p:nvPr>
            <p:ph type="dt" sz="half" idx="10"/>
          </p:nvPr>
        </p:nvSpPr>
        <p:spPr/>
        <p:txBody>
          <a:bodyPr/>
          <a:lstStyle/>
          <a:p>
            <a:fld id="{AB774384-3DE6-4769-8845-4455DFC09F7D}" type="datetimeFigureOut">
              <a:rPr lang="en-US" smtClean="0"/>
              <a:t>4/15/2024</a:t>
            </a:fld>
            <a:endParaRPr lang="en-US"/>
          </a:p>
        </p:txBody>
      </p:sp>
      <p:sp>
        <p:nvSpPr>
          <p:cNvPr id="5" name="Footer Placeholder 4">
            <a:extLst>
              <a:ext uri="{FF2B5EF4-FFF2-40B4-BE49-F238E27FC236}">
                <a16:creationId xmlns:a16="http://schemas.microsoft.com/office/drawing/2014/main" id="{85FB0730-6CF7-4FF0-F9F9-E8BBD300E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A7426-2CD3-9F0D-F22F-7DEFF467A89E}"/>
              </a:ext>
            </a:extLst>
          </p:cNvPr>
          <p:cNvSpPr>
            <a:spLocks noGrp="1"/>
          </p:cNvSpPr>
          <p:nvPr>
            <p:ph type="sldNum" sz="quarter" idx="12"/>
          </p:nvPr>
        </p:nvSpPr>
        <p:spPr/>
        <p:txBody>
          <a:bodyPr/>
          <a:lstStyle/>
          <a:p>
            <a:fld id="{407BF743-0E3B-4B2A-95EF-67FFCE4CBD83}" type="slidenum">
              <a:rPr lang="en-US" smtClean="0"/>
              <a:t>‹#›</a:t>
            </a:fld>
            <a:endParaRPr lang="en-US"/>
          </a:p>
        </p:txBody>
      </p:sp>
    </p:spTree>
    <p:extLst>
      <p:ext uri="{BB962C8B-B14F-4D97-AF65-F5344CB8AC3E}">
        <p14:creationId xmlns:p14="http://schemas.microsoft.com/office/powerpoint/2010/main" val="2433359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E017-6CF4-7512-0D82-B19E032A4D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B6D8D5-C105-E97F-B371-24A3262469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4895B-0057-B8B9-0B6B-1C8DBDDC439E}"/>
              </a:ext>
            </a:extLst>
          </p:cNvPr>
          <p:cNvSpPr>
            <a:spLocks noGrp="1"/>
          </p:cNvSpPr>
          <p:nvPr>
            <p:ph type="dt" sz="half" idx="10"/>
          </p:nvPr>
        </p:nvSpPr>
        <p:spPr/>
        <p:txBody>
          <a:bodyPr/>
          <a:lstStyle/>
          <a:p>
            <a:fld id="{AB774384-3DE6-4769-8845-4455DFC09F7D}" type="datetimeFigureOut">
              <a:rPr lang="en-US" smtClean="0"/>
              <a:t>4/15/2024</a:t>
            </a:fld>
            <a:endParaRPr lang="en-US"/>
          </a:p>
        </p:txBody>
      </p:sp>
      <p:sp>
        <p:nvSpPr>
          <p:cNvPr id="5" name="Footer Placeholder 4">
            <a:extLst>
              <a:ext uri="{FF2B5EF4-FFF2-40B4-BE49-F238E27FC236}">
                <a16:creationId xmlns:a16="http://schemas.microsoft.com/office/drawing/2014/main" id="{AC57A134-688E-459E-AF0D-212FE039A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40EA8-030C-DF42-D4EB-28E64B9EDD7D}"/>
              </a:ext>
            </a:extLst>
          </p:cNvPr>
          <p:cNvSpPr>
            <a:spLocks noGrp="1"/>
          </p:cNvSpPr>
          <p:nvPr>
            <p:ph type="sldNum" sz="quarter" idx="12"/>
          </p:nvPr>
        </p:nvSpPr>
        <p:spPr/>
        <p:txBody>
          <a:bodyPr/>
          <a:lstStyle/>
          <a:p>
            <a:fld id="{407BF743-0E3B-4B2A-95EF-67FFCE4CBD83}" type="slidenum">
              <a:rPr lang="en-US" smtClean="0"/>
              <a:t>‹#›</a:t>
            </a:fld>
            <a:endParaRPr lang="en-US"/>
          </a:p>
        </p:txBody>
      </p:sp>
    </p:spTree>
    <p:extLst>
      <p:ext uri="{BB962C8B-B14F-4D97-AF65-F5344CB8AC3E}">
        <p14:creationId xmlns:p14="http://schemas.microsoft.com/office/powerpoint/2010/main" val="3818996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E553A-F802-0B89-9C71-8F10E89782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07EF7D-AE45-0FDA-AB82-C4ED2643B5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ACFAF-FC6E-7568-CE99-A4B359CC5F58}"/>
              </a:ext>
            </a:extLst>
          </p:cNvPr>
          <p:cNvSpPr>
            <a:spLocks noGrp="1"/>
          </p:cNvSpPr>
          <p:nvPr>
            <p:ph type="dt" sz="half" idx="10"/>
          </p:nvPr>
        </p:nvSpPr>
        <p:spPr/>
        <p:txBody>
          <a:bodyPr/>
          <a:lstStyle/>
          <a:p>
            <a:fld id="{AB774384-3DE6-4769-8845-4455DFC09F7D}" type="datetimeFigureOut">
              <a:rPr lang="en-US" smtClean="0"/>
              <a:t>4/15/2024</a:t>
            </a:fld>
            <a:endParaRPr lang="en-US"/>
          </a:p>
        </p:txBody>
      </p:sp>
      <p:sp>
        <p:nvSpPr>
          <p:cNvPr id="5" name="Footer Placeholder 4">
            <a:extLst>
              <a:ext uri="{FF2B5EF4-FFF2-40B4-BE49-F238E27FC236}">
                <a16:creationId xmlns:a16="http://schemas.microsoft.com/office/drawing/2014/main" id="{E9202157-A5ED-1790-74A8-DD5B9F2C2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81846-CFEA-81BB-409A-64265405653F}"/>
              </a:ext>
            </a:extLst>
          </p:cNvPr>
          <p:cNvSpPr>
            <a:spLocks noGrp="1"/>
          </p:cNvSpPr>
          <p:nvPr>
            <p:ph type="sldNum" sz="quarter" idx="12"/>
          </p:nvPr>
        </p:nvSpPr>
        <p:spPr/>
        <p:txBody>
          <a:bodyPr/>
          <a:lstStyle/>
          <a:p>
            <a:fld id="{407BF743-0E3B-4B2A-95EF-67FFCE4CBD83}" type="slidenum">
              <a:rPr lang="en-US" smtClean="0"/>
              <a:t>‹#›</a:t>
            </a:fld>
            <a:endParaRPr lang="en-US"/>
          </a:p>
        </p:txBody>
      </p:sp>
    </p:spTree>
    <p:extLst>
      <p:ext uri="{BB962C8B-B14F-4D97-AF65-F5344CB8AC3E}">
        <p14:creationId xmlns:p14="http://schemas.microsoft.com/office/powerpoint/2010/main" val="2595976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 y="0"/>
            <a:ext cx="12188952" cy="6858000"/>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Georgia" charset="0"/>
                <a:ea typeface="Georgia" charset="0"/>
                <a:cs typeface="Georgia" charset="0"/>
              </a:defRPr>
            </a:lvl1pPr>
          </a:lstStyle>
          <a:p>
            <a:pPr lvl="0"/>
            <a:r>
              <a:rPr lang="en-US" dirty="0"/>
              <a:t>Sub-topic</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8368" y="6046265"/>
            <a:ext cx="4650699" cy="344912"/>
          </a:xfrm>
          <a:prstGeom prst="rect">
            <a:avLst/>
          </a:prstGeom>
        </p:spPr>
      </p:pic>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spTree>
    <p:extLst>
      <p:ext uri="{BB962C8B-B14F-4D97-AF65-F5344CB8AC3E}">
        <p14:creationId xmlns:p14="http://schemas.microsoft.com/office/powerpoint/2010/main" val="3508812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600" y="321146"/>
            <a:ext cx="4800600" cy="356029"/>
          </a:xfrm>
          <a:prstGeom prst="rect">
            <a:avLst/>
          </a:prstGeom>
        </p:spPr>
      </p:pic>
    </p:spTree>
    <p:extLst>
      <p:ext uri="{BB962C8B-B14F-4D97-AF65-F5344CB8AC3E}">
        <p14:creationId xmlns:p14="http://schemas.microsoft.com/office/powerpoint/2010/main" val="1537189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1070964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5"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1347457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3056019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chemeClr val="tx1"/>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chemeClr val="tx1"/>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Tree>
    <p:extLst>
      <p:ext uri="{BB962C8B-B14F-4D97-AF65-F5344CB8AC3E}">
        <p14:creationId xmlns:p14="http://schemas.microsoft.com/office/powerpoint/2010/main" val="374401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098566" y="930275"/>
            <a:ext cx="7093434" cy="59309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569468" y="1320800"/>
            <a:ext cx="4268653"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3338383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114631" y="934720"/>
            <a:ext cx="7077369" cy="3064678"/>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569468" y="1320800"/>
            <a:ext cx="4268653"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
        <p:nvSpPr>
          <p:cNvPr id="7" name="Picture Placeholder 2"/>
          <p:cNvSpPr>
            <a:spLocks noGrp="1" noChangeAspect="1"/>
          </p:cNvSpPr>
          <p:nvPr>
            <p:ph type="pic" idx="14"/>
          </p:nvPr>
        </p:nvSpPr>
        <p:spPr>
          <a:xfrm>
            <a:off x="5114631" y="3998296"/>
            <a:ext cx="360252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9" name="Picture Placeholder 2"/>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52927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298A-BA6C-86CC-AAC7-383AF266DB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BC23F-5DED-FBA4-8227-C45E46FC5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31F42-DED7-50DF-AED1-2702537D6904}"/>
              </a:ext>
            </a:extLst>
          </p:cNvPr>
          <p:cNvSpPr>
            <a:spLocks noGrp="1"/>
          </p:cNvSpPr>
          <p:nvPr>
            <p:ph type="dt" sz="half" idx="10"/>
          </p:nvPr>
        </p:nvSpPr>
        <p:spPr/>
        <p:txBody>
          <a:bodyPr/>
          <a:lstStyle/>
          <a:p>
            <a:fld id="{AB774384-3DE6-4769-8845-4455DFC09F7D}" type="datetimeFigureOut">
              <a:rPr lang="en-US" smtClean="0"/>
              <a:t>4/15/2024</a:t>
            </a:fld>
            <a:endParaRPr lang="en-US"/>
          </a:p>
        </p:txBody>
      </p:sp>
      <p:sp>
        <p:nvSpPr>
          <p:cNvPr id="5" name="Footer Placeholder 4">
            <a:extLst>
              <a:ext uri="{FF2B5EF4-FFF2-40B4-BE49-F238E27FC236}">
                <a16:creationId xmlns:a16="http://schemas.microsoft.com/office/drawing/2014/main" id="{99CCABB0-3DC3-D47E-544E-1686EBBF1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C78A4-070D-A831-4D26-BFDE4252A434}"/>
              </a:ext>
            </a:extLst>
          </p:cNvPr>
          <p:cNvSpPr>
            <a:spLocks noGrp="1"/>
          </p:cNvSpPr>
          <p:nvPr>
            <p:ph type="sldNum" sz="quarter" idx="12"/>
          </p:nvPr>
        </p:nvSpPr>
        <p:spPr/>
        <p:txBody>
          <a:bodyPr/>
          <a:lstStyle/>
          <a:p>
            <a:fld id="{407BF743-0E3B-4B2A-95EF-67FFCE4CBD83}" type="slidenum">
              <a:rPr lang="en-US" smtClean="0"/>
              <a:t>‹#›</a:t>
            </a:fld>
            <a:endParaRPr lang="en-US"/>
          </a:p>
        </p:txBody>
      </p:sp>
    </p:spTree>
    <p:extLst>
      <p:ext uri="{BB962C8B-B14F-4D97-AF65-F5344CB8AC3E}">
        <p14:creationId xmlns:p14="http://schemas.microsoft.com/office/powerpoint/2010/main" val="2089081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0" y="927100"/>
            <a:ext cx="12192000" cy="59309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1242995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10363200" cy="1143000"/>
          </a:xfrm>
          <a:prstGeom prst="rect">
            <a:avLst/>
          </a:prstGeom>
        </p:spPr>
        <p:txBody>
          <a:bodyPr/>
          <a:lstStyle>
            <a:lvl1pPr>
              <a:defRPr b="0" i="0">
                <a:solidFill>
                  <a:srgbClr val="808080"/>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914400" y="2514600"/>
            <a:ext cx="10363200" cy="3429000"/>
          </a:xfrm>
          <a:prstGeom prst="rect">
            <a:avLst/>
          </a:prstGeom>
        </p:spPr>
        <p:txBody>
          <a:bodyPr/>
          <a:lstStyle>
            <a:lvl1pPr>
              <a:defRPr b="0" i="0">
                <a:solidFill>
                  <a:srgbClr val="808080"/>
                </a:solidFill>
                <a:latin typeface="Trebuchet MS"/>
                <a:cs typeface="Trebuchet MS"/>
              </a:defRPr>
            </a:lvl1pPr>
            <a:lvl2pPr>
              <a:buClr>
                <a:srgbClr val="ECD63F"/>
              </a:buClr>
              <a:defRPr b="0" i="0">
                <a:solidFill>
                  <a:srgbClr val="808080"/>
                </a:solidFill>
                <a:latin typeface="Trebuchet MS"/>
                <a:cs typeface="Trebuchet MS"/>
              </a:defRPr>
            </a:lvl2pPr>
            <a:lvl3pPr>
              <a:buClr>
                <a:srgbClr val="ECD63F"/>
              </a:buClr>
              <a:defRPr b="0" i="0">
                <a:solidFill>
                  <a:srgbClr val="808080"/>
                </a:solidFill>
                <a:latin typeface="Trebuchet MS"/>
                <a:cs typeface="Trebuchet MS"/>
              </a:defRPr>
            </a:lvl3pPr>
            <a:lvl4pPr>
              <a:buClr>
                <a:srgbClr val="ECD63F"/>
              </a:buClr>
              <a:defRPr b="0" i="0">
                <a:solidFill>
                  <a:srgbClr val="808080"/>
                </a:solidFill>
                <a:latin typeface="Trebuchet MS"/>
                <a:cs typeface="Trebuchet MS"/>
              </a:defRPr>
            </a:lvl4pPr>
            <a:lvl5pPr>
              <a:defRPr b="0" i="1">
                <a:solidFill>
                  <a:srgbClr val="808080"/>
                </a:solidFill>
                <a:latin typeface="Trebuchet MS"/>
                <a:cs typeface="Trebuchet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9627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439956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ext Slide Single Colum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0C0CF-E1BB-6641-ACF6-8698DD49D1F6}"/>
              </a:ext>
            </a:extLst>
          </p:cNvPr>
          <p:cNvSpPr txBox="1"/>
          <p:nvPr userDrawn="1"/>
        </p:nvSpPr>
        <p:spPr>
          <a:xfrm>
            <a:off x="7747000" y="1905000"/>
            <a:ext cx="184731" cy="338554"/>
          </a:xfrm>
          <a:prstGeom prst="rect">
            <a:avLst/>
          </a:prstGeom>
          <a:noFill/>
        </p:spPr>
        <p:txBody>
          <a:bodyPr wrap="none" rtlCol="0">
            <a:spAutoFit/>
          </a:bodyPr>
          <a:lstStyle/>
          <a:p>
            <a:endParaRPr lang="en-US"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38BC9DD-89A3-4AB8-FA5D-344C4BD2BCE8}"/>
              </a:ext>
            </a:extLst>
          </p:cNvPr>
          <p:cNvPicPr>
            <a:picLocks noChangeAspect="1"/>
          </p:cNvPicPr>
          <p:nvPr userDrawn="1"/>
        </p:nvPicPr>
        <p:blipFill>
          <a:blip r:embed="rId3"/>
          <a:stretch>
            <a:fillRect/>
          </a:stretch>
        </p:blipFill>
        <p:spPr>
          <a:xfrm>
            <a:off x="10067544" y="244297"/>
            <a:ext cx="1719389" cy="857033"/>
          </a:xfrm>
          <a:prstGeom prst="rect">
            <a:avLst/>
          </a:prstGeom>
        </p:spPr>
      </p:pic>
    </p:spTree>
    <p:extLst>
      <p:ext uri="{BB962C8B-B14F-4D97-AF65-F5344CB8AC3E}">
        <p14:creationId xmlns:p14="http://schemas.microsoft.com/office/powerpoint/2010/main" val="365374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00" y="321148"/>
            <a:ext cx="4800600" cy="356029"/>
          </a:xfrm>
          <a:prstGeom prst="rect">
            <a:avLst/>
          </a:prstGeom>
        </p:spPr>
      </p:pic>
      <p:sp>
        <p:nvSpPr>
          <p:cNvPr id="2" name="Rectangle 1">
            <a:extLst>
              <a:ext uri="{FF2B5EF4-FFF2-40B4-BE49-F238E27FC236}">
                <a16:creationId xmlns:a16="http://schemas.microsoft.com/office/drawing/2014/main" id="{46D3BE99-A642-075A-7856-E84C47AE675F}"/>
              </a:ext>
            </a:extLst>
          </p:cNvPr>
          <p:cNvSpPr/>
          <p:nvPr userDrawn="1"/>
        </p:nvSpPr>
        <p:spPr>
          <a:xfrm>
            <a:off x="0" y="923924"/>
            <a:ext cx="12192000" cy="59340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7915528"/>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12188952" cy="6858000"/>
          </a:xfrm>
          <a:prstGeom prst="rect">
            <a:avLst/>
          </a:prstGeom>
        </p:spPr>
      </p:pic>
      <p:sp>
        <p:nvSpPr>
          <p:cNvPr id="10" name="Text Placeholder 5"/>
          <p:cNvSpPr>
            <a:spLocks noGrp="1"/>
          </p:cNvSpPr>
          <p:nvPr>
            <p:ph type="body" sz="quarter" idx="10" hasCustomPrompt="1"/>
          </p:nvPr>
        </p:nvSpPr>
        <p:spPr>
          <a:xfrm>
            <a:off x="658368" y="3968498"/>
            <a:ext cx="6638544" cy="1650381"/>
          </a:xfrm>
          <a:prstGeom prst="rect">
            <a:avLst/>
          </a:prstGeom>
        </p:spPr>
        <p:txBody>
          <a:bodyPr lIns="0">
            <a:normAutofit/>
          </a:bodyPr>
          <a:lstStyle>
            <a:lvl1pPr marL="0" indent="0">
              <a:buNone/>
              <a:defRPr sz="2787" b="0" i="0">
                <a:solidFill>
                  <a:schemeClr val="bg1"/>
                </a:solidFill>
                <a:latin typeface="Georgia" charset="0"/>
                <a:ea typeface="Georgia" charset="0"/>
                <a:cs typeface="Georgia" charset="0"/>
              </a:defRPr>
            </a:lvl1pPr>
          </a:lstStyle>
          <a:p>
            <a:pPr lvl="0"/>
            <a:r>
              <a:rPr lang="en-US" dirty="0"/>
              <a:t>Sub-topic</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370" y="6046265"/>
            <a:ext cx="4650699" cy="344912"/>
          </a:xfrm>
          <a:prstGeom prst="rect">
            <a:avLst/>
          </a:prstGeom>
        </p:spPr>
      </p:pic>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798"/>
              </a:lnSpc>
              <a:defRPr sz="5997"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spTree>
    <p:extLst>
      <p:ext uri="{BB962C8B-B14F-4D97-AF65-F5344CB8AC3E}">
        <p14:creationId xmlns:p14="http://schemas.microsoft.com/office/powerpoint/2010/main" val="3837942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798"/>
              </a:lnSpc>
              <a:defRPr sz="5997"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787" b="0" baseline="0">
                <a:solidFill>
                  <a:schemeClr val="bg1"/>
                </a:solidFill>
                <a:latin typeface="Georgia" charset="0"/>
                <a:ea typeface="Georgia" charset="0"/>
                <a:cs typeface="Georgia" charset="0"/>
              </a:defRPr>
            </a:lvl1pPr>
            <a:lvl2pPr marL="456993" indent="0" algn="ctr">
              <a:buNone/>
              <a:defRPr sz="1999"/>
            </a:lvl2pPr>
            <a:lvl3pPr marL="913987" indent="0" algn="ctr">
              <a:buNone/>
              <a:defRPr sz="1817"/>
            </a:lvl3pPr>
            <a:lvl4pPr marL="1370979" indent="0" algn="ctr">
              <a:buNone/>
              <a:defRPr sz="1575"/>
            </a:lvl4pPr>
            <a:lvl5pPr marL="1827972" indent="0" algn="ctr">
              <a:buNone/>
              <a:defRPr sz="1575"/>
            </a:lvl5pPr>
            <a:lvl6pPr marL="2284965" indent="0" algn="ctr">
              <a:buNone/>
              <a:defRPr sz="1575"/>
            </a:lvl6pPr>
            <a:lvl7pPr marL="2741959" indent="0" algn="ctr">
              <a:buNone/>
              <a:defRPr sz="1575"/>
            </a:lvl7pPr>
            <a:lvl8pPr marL="3198952" indent="0" algn="ctr">
              <a:buNone/>
              <a:defRPr sz="1575"/>
            </a:lvl8pPr>
            <a:lvl9pPr marL="3655945" indent="0" algn="ctr">
              <a:buNone/>
              <a:defRPr sz="1575"/>
            </a:lvl9pPr>
          </a:lstStyle>
          <a:p>
            <a:r>
              <a:rPr lang="en-US" dirty="0"/>
              <a:t>Section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5600" y="321148"/>
            <a:ext cx="4800600" cy="356029"/>
          </a:xfrm>
          <a:prstGeom prst="rect">
            <a:avLst/>
          </a:prstGeom>
        </p:spPr>
      </p:pic>
    </p:spTree>
    <p:extLst>
      <p:ext uri="{BB962C8B-B14F-4D97-AF65-F5344CB8AC3E}">
        <p14:creationId xmlns:p14="http://schemas.microsoft.com/office/powerpoint/2010/main" val="2965413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00" y="321148"/>
            <a:ext cx="4800600" cy="356029"/>
          </a:xfrm>
          <a:prstGeom prst="rect">
            <a:avLst/>
          </a:prstGeom>
        </p:spPr>
      </p:pic>
    </p:spTree>
    <p:extLst>
      <p:ext uri="{BB962C8B-B14F-4D97-AF65-F5344CB8AC3E}">
        <p14:creationId xmlns:p14="http://schemas.microsoft.com/office/powerpoint/2010/main" val="1704972950"/>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00" y="321148"/>
            <a:ext cx="4800600" cy="356029"/>
          </a:xfrm>
          <a:prstGeom prst="rect">
            <a:avLst/>
          </a:prstGeom>
        </p:spPr>
      </p:pic>
      <p:sp>
        <p:nvSpPr>
          <p:cNvPr id="2" name="Rectangle 1">
            <a:extLst>
              <a:ext uri="{FF2B5EF4-FFF2-40B4-BE49-F238E27FC236}">
                <a16:creationId xmlns:a16="http://schemas.microsoft.com/office/drawing/2014/main" id="{46D3BE99-A642-075A-7856-E84C47AE675F}"/>
              </a:ext>
            </a:extLst>
          </p:cNvPr>
          <p:cNvSpPr/>
          <p:nvPr userDrawn="1"/>
        </p:nvSpPr>
        <p:spPr>
          <a:xfrm>
            <a:off x="0" y="923924"/>
            <a:ext cx="12192000" cy="59340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094707"/>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599"/>
              </a:lnSpc>
              <a:buNone/>
              <a:defRPr sz="1817" b="0" i="0" spc="-50" baseline="0">
                <a:solidFill>
                  <a:srgbClr val="828383"/>
                </a:solidFill>
                <a:latin typeface="Arial" charset="0"/>
                <a:ea typeface="Arial" charset="0"/>
                <a:cs typeface="Arial" charset="0"/>
              </a:defRPr>
            </a:lvl1pPr>
            <a:lvl2pPr marL="456982" indent="0">
              <a:buNone/>
              <a:defRPr sz="1999">
                <a:solidFill>
                  <a:schemeClr val="tx1">
                    <a:tint val="75000"/>
                  </a:schemeClr>
                </a:solidFill>
              </a:defRPr>
            </a:lvl2pPr>
            <a:lvl3pPr marL="913964" indent="0">
              <a:buNone/>
              <a:defRPr sz="1817">
                <a:solidFill>
                  <a:schemeClr val="tx1">
                    <a:tint val="75000"/>
                  </a:schemeClr>
                </a:solidFill>
              </a:defRPr>
            </a:lvl3pPr>
            <a:lvl4pPr marL="1370945" indent="0">
              <a:buNone/>
              <a:defRPr sz="1575">
                <a:solidFill>
                  <a:schemeClr val="tx1">
                    <a:tint val="75000"/>
                  </a:schemeClr>
                </a:solidFill>
              </a:defRPr>
            </a:lvl4pPr>
            <a:lvl5pPr marL="1827926" indent="0">
              <a:buNone/>
              <a:defRPr sz="1575">
                <a:solidFill>
                  <a:schemeClr val="tx1">
                    <a:tint val="75000"/>
                  </a:schemeClr>
                </a:solidFill>
              </a:defRPr>
            </a:lvl5pPr>
            <a:lvl6pPr marL="2284908" indent="0">
              <a:buNone/>
              <a:defRPr sz="1575">
                <a:solidFill>
                  <a:schemeClr val="tx1">
                    <a:tint val="75000"/>
                  </a:schemeClr>
                </a:solidFill>
              </a:defRPr>
            </a:lvl6pPr>
            <a:lvl7pPr marL="2741890" indent="0">
              <a:buNone/>
              <a:defRPr sz="1575">
                <a:solidFill>
                  <a:schemeClr val="tx1">
                    <a:tint val="75000"/>
                  </a:schemeClr>
                </a:solidFill>
              </a:defRPr>
            </a:lvl7pPr>
            <a:lvl8pPr marL="3198872" indent="0">
              <a:buNone/>
              <a:defRPr sz="1575">
                <a:solidFill>
                  <a:schemeClr val="tx1">
                    <a:tint val="75000"/>
                  </a:schemeClr>
                </a:solidFill>
              </a:defRPr>
            </a:lvl8pPr>
            <a:lvl9pPr marL="3655853" indent="0">
              <a:buNone/>
              <a:defRPr sz="1575">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574">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206393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18FF-8D0E-F3D9-84F7-D751660E32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43C61D-968D-2796-654D-BFCB0DBBB2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F00810-837D-CAC8-E82B-4E02F72831FB}"/>
              </a:ext>
            </a:extLst>
          </p:cNvPr>
          <p:cNvSpPr>
            <a:spLocks noGrp="1"/>
          </p:cNvSpPr>
          <p:nvPr>
            <p:ph type="dt" sz="half" idx="10"/>
          </p:nvPr>
        </p:nvSpPr>
        <p:spPr/>
        <p:txBody>
          <a:bodyPr/>
          <a:lstStyle/>
          <a:p>
            <a:fld id="{AB774384-3DE6-4769-8845-4455DFC09F7D}" type="datetimeFigureOut">
              <a:rPr lang="en-US" smtClean="0"/>
              <a:t>4/15/2024</a:t>
            </a:fld>
            <a:endParaRPr lang="en-US"/>
          </a:p>
        </p:txBody>
      </p:sp>
      <p:sp>
        <p:nvSpPr>
          <p:cNvPr id="5" name="Footer Placeholder 4">
            <a:extLst>
              <a:ext uri="{FF2B5EF4-FFF2-40B4-BE49-F238E27FC236}">
                <a16:creationId xmlns:a16="http://schemas.microsoft.com/office/drawing/2014/main" id="{853A4C81-2D41-184A-96D7-E54D8352B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3E21C-834E-A3C1-4314-1EABB3834DA9}"/>
              </a:ext>
            </a:extLst>
          </p:cNvPr>
          <p:cNvSpPr>
            <a:spLocks noGrp="1"/>
          </p:cNvSpPr>
          <p:nvPr>
            <p:ph type="sldNum" sz="quarter" idx="12"/>
          </p:nvPr>
        </p:nvSpPr>
        <p:spPr/>
        <p:txBody>
          <a:bodyPr/>
          <a:lstStyle/>
          <a:p>
            <a:fld id="{407BF743-0E3B-4B2A-95EF-67FFCE4CBD83}" type="slidenum">
              <a:rPr lang="en-US" smtClean="0"/>
              <a:t>‹#›</a:t>
            </a:fld>
            <a:endParaRPr lang="en-US"/>
          </a:p>
        </p:txBody>
      </p:sp>
    </p:spTree>
    <p:extLst>
      <p:ext uri="{BB962C8B-B14F-4D97-AF65-F5344CB8AC3E}">
        <p14:creationId xmlns:p14="http://schemas.microsoft.com/office/powerpoint/2010/main" val="484929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7"/>
            <a:ext cx="4179753" cy="3511409"/>
          </a:xfrm>
          <a:prstGeom prst="rect">
            <a:avLst/>
          </a:prstGeom>
        </p:spPr>
        <p:txBody>
          <a:bodyPr>
            <a:noAutofit/>
          </a:bodyPr>
          <a:lstStyle>
            <a:lvl1pPr marL="0" indent="0">
              <a:lnSpc>
                <a:spcPts val="2599"/>
              </a:lnSpc>
              <a:buNone/>
              <a:defRPr sz="1817" b="0" i="0" spc="-50" baseline="0">
                <a:solidFill>
                  <a:srgbClr val="828383"/>
                </a:solidFill>
                <a:latin typeface="Arial" charset="0"/>
                <a:ea typeface="Arial" charset="0"/>
                <a:cs typeface="Arial" charset="0"/>
              </a:defRPr>
            </a:lvl1pPr>
            <a:lvl2pPr marL="456982" indent="0">
              <a:buNone/>
              <a:defRPr sz="1999">
                <a:solidFill>
                  <a:schemeClr val="tx1">
                    <a:tint val="75000"/>
                  </a:schemeClr>
                </a:solidFill>
              </a:defRPr>
            </a:lvl2pPr>
            <a:lvl3pPr marL="913964" indent="0">
              <a:buNone/>
              <a:defRPr sz="1817">
                <a:solidFill>
                  <a:schemeClr val="tx1">
                    <a:tint val="75000"/>
                  </a:schemeClr>
                </a:solidFill>
              </a:defRPr>
            </a:lvl3pPr>
            <a:lvl4pPr marL="1370945" indent="0">
              <a:buNone/>
              <a:defRPr sz="1575">
                <a:solidFill>
                  <a:schemeClr val="tx1">
                    <a:tint val="75000"/>
                  </a:schemeClr>
                </a:solidFill>
              </a:defRPr>
            </a:lvl4pPr>
            <a:lvl5pPr marL="1827926" indent="0">
              <a:buNone/>
              <a:defRPr sz="1575">
                <a:solidFill>
                  <a:schemeClr val="tx1">
                    <a:tint val="75000"/>
                  </a:schemeClr>
                </a:solidFill>
              </a:defRPr>
            </a:lvl5pPr>
            <a:lvl6pPr marL="2284908" indent="0">
              <a:buNone/>
              <a:defRPr sz="1575">
                <a:solidFill>
                  <a:schemeClr val="tx1">
                    <a:tint val="75000"/>
                  </a:schemeClr>
                </a:solidFill>
              </a:defRPr>
            </a:lvl6pPr>
            <a:lvl7pPr marL="2741890" indent="0">
              <a:buNone/>
              <a:defRPr sz="1575">
                <a:solidFill>
                  <a:schemeClr val="tx1">
                    <a:tint val="75000"/>
                  </a:schemeClr>
                </a:solidFill>
              </a:defRPr>
            </a:lvl7pPr>
            <a:lvl8pPr marL="3198872" indent="0">
              <a:buNone/>
              <a:defRPr sz="1575">
                <a:solidFill>
                  <a:schemeClr val="tx1">
                    <a:tint val="75000"/>
                  </a:schemeClr>
                </a:solidFill>
              </a:defRPr>
            </a:lvl8pPr>
            <a:lvl9pPr marL="3655853" indent="0">
              <a:buNone/>
              <a:defRPr sz="1575">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7"/>
            <a:ext cx="4179753" cy="3511409"/>
          </a:xfrm>
          <a:prstGeom prst="rect">
            <a:avLst/>
          </a:prstGeom>
        </p:spPr>
        <p:txBody>
          <a:bodyPr>
            <a:noAutofit/>
          </a:bodyPr>
          <a:lstStyle>
            <a:lvl1pPr marL="0" indent="0">
              <a:lnSpc>
                <a:spcPts val="2599"/>
              </a:lnSpc>
              <a:buNone/>
              <a:defRPr sz="1817" b="0" i="0" spc="-50" baseline="0">
                <a:solidFill>
                  <a:srgbClr val="828383"/>
                </a:solidFill>
                <a:latin typeface="Arial" charset="0"/>
                <a:ea typeface="Arial" charset="0"/>
                <a:cs typeface="Arial" charset="0"/>
              </a:defRPr>
            </a:lvl1pPr>
            <a:lvl2pPr marL="456982" indent="0">
              <a:buNone/>
              <a:defRPr sz="1999">
                <a:solidFill>
                  <a:schemeClr val="tx1">
                    <a:tint val="75000"/>
                  </a:schemeClr>
                </a:solidFill>
              </a:defRPr>
            </a:lvl2pPr>
            <a:lvl3pPr marL="913964" indent="0">
              <a:buNone/>
              <a:defRPr sz="1817">
                <a:solidFill>
                  <a:schemeClr val="tx1">
                    <a:tint val="75000"/>
                  </a:schemeClr>
                </a:solidFill>
              </a:defRPr>
            </a:lvl3pPr>
            <a:lvl4pPr marL="1370945" indent="0">
              <a:buNone/>
              <a:defRPr sz="1575">
                <a:solidFill>
                  <a:schemeClr val="tx1">
                    <a:tint val="75000"/>
                  </a:schemeClr>
                </a:solidFill>
              </a:defRPr>
            </a:lvl4pPr>
            <a:lvl5pPr marL="1827926" indent="0">
              <a:buNone/>
              <a:defRPr sz="1575">
                <a:solidFill>
                  <a:schemeClr val="tx1">
                    <a:tint val="75000"/>
                  </a:schemeClr>
                </a:solidFill>
              </a:defRPr>
            </a:lvl5pPr>
            <a:lvl6pPr marL="2284908" indent="0">
              <a:buNone/>
              <a:defRPr sz="1575">
                <a:solidFill>
                  <a:schemeClr val="tx1">
                    <a:tint val="75000"/>
                  </a:schemeClr>
                </a:solidFill>
              </a:defRPr>
            </a:lvl6pPr>
            <a:lvl7pPr marL="2741890" indent="0">
              <a:buNone/>
              <a:defRPr sz="1575">
                <a:solidFill>
                  <a:schemeClr val="tx1">
                    <a:tint val="75000"/>
                  </a:schemeClr>
                </a:solidFill>
              </a:defRPr>
            </a:lvl7pPr>
            <a:lvl8pPr marL="3198872" indent="0">
              <a:buNone/>
              <a:defRPr sz="1575">
                <a:solidFill>
                  <a:schemeClr val="tx1">
                    <a:tint val="75000"/>
                  </a:schemeClr>
                </a:solidFill>
              </a:defRPr>
            </a:lvl8pPr>
            <a:lvl9pPr marL="3655853" indent="0">
              <a:buNone/>
              <a:defRPr sz="1575">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5"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574">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2938992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30" y="2185418"/>
            <a:ext cx="8557757" cy="3732425"/>
          </a:xfrm>
          <a:prstGeom prst="rect">
            <a:avLst/>
          </a:prstGeom>
        </p:spPr>
        <p:txBody>
          <a:bodyPr lIns="301746" rIns="301746">
            <a:noAutofit/>
          </a:bodyPr>
          <a:lstStyle>
            <a:lvl1pPr marL="456993" marR="0" indent="-406216" algn="l" defTabSz="913987" rtl="0" eaLnBrk="1" fontAlgn="auto" latinLnBrk="0" hangingPunct="1">
              <a:lnSpc>
                <a:spcPts val="2599"/>
              </a:lnSpc>
              <a:spcBef>
                <a:spcPts val="1000"/>
              </a:spcBef>
              <a:spcAft>
                <a:spcPts val="0"/>
              </a:spcAft>
              <a:buClr>
                <a:srgbClr val="005BBB"/>
              </a:buClr>
              <a:buSzPct val="109000"/>
              <a:buFont typeface="Arial" charset="0"/>
              <a:buChar char="•"/>
              <a:tabLst/>
              <a:defRPr sz="1999" b="0" i="0" spc="-50" baseline="0">
                <a:solidFill>
                  <a:srgbClr val="828383"/>
                </a:solidFill>
                <a:latin typeface="Arial" charset="0"/>
                <a:ea typeface="Arial" charset="0"/>
                <a:cs typeface="Arial" charset="0"/>
              </a:defRPr>
            </a:lvl1pPr>
            <a:lvl2pPr marL="456982" indent="0">
              <a:buNone/>
              <a:defRPr sz="1999">
                <a:solidFill>
                  <a:schemeClr val="tx1">
                    <a:tint val="75000"/>
                  </a:schemeClr>
                </a:solidFill>
              </a:defRPr>
            </a:lvl2pPr>
            <a:lvl3pPr marL="913964" indent="0">
              <a:buNone/>
              <a:defRPr sz="1817">
                <a:solidFill>
                  <a:schemeClr val="tx1">
                    <a:tint val="75000"/>
                  </a:schemeClr>
                </a:solidFill>
              </a:defRPr>
            </a:lvl3pPr>
            <a:lvl4pPr marL="1370945" indent="0">
              <a:buNone/>
              <a:defRPr sz="1575">
                <a:solidFill>
                  <a:schemeClr val="tx1">
                    <a:tint val="75000"/>
                  </a:schemeClr>
                </a:solidFill>
              </a:defRPr>
            </a:lvl4pPr>
            <a:lvl5pPr marL="1827926" indent="0">
              <a:buNone/>
              <a:defRPr sz="1575">
                <a:solidFill>
                  <a:schemeClr val="tx1">
                    <a:tint val="75000"/>
                  </a:schemeClr>
                </a:solidFill>
              </a:defRPr>
            </a:lvl5pPr>
            <a:lvl6pPr marL="2284908" indent="0">
              <a:buNone/>
              <a:defRPr sz="1575">
                <a:solidFill>
                  <a:schemeClr val="tx1">
                    <a:tint val="75000"/>
                  </a:schemeClr>
                </a:solidFill>
              </a:defRPr>
            </a:lvl6pPr>
            <a:lvl7pPr marL="2741890" indent="0">
              <a:buNone/>
              <a:defRPr sz="1575">
                <a:solidFill>
                  <a:schemeClr val="tx1">
                    <a:tint val="75000"/>
                  </a:schemeClr>
                </a:solidFill>
              </a:defRPr>
            </a:lvl7pPr>
            <a:lvl8pPr marL="3198872" indent="0">
              <a:buNone/>
              <a:defRPr sz="1575">
                <a:solidFill>
                  <a:schemeClr val="tx1">
                    <a:tint val="75000"/>
                  </a:schemeClr>
                </a:solidFill>
              </a:defRPr>
            </a:lvl8pPr>
            <a:lvl9pPr marL="3655853" indent="0">
              <a:buNone/>
              <a:defRPr sz="1575">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574">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1219534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574">
                <a:solidFill>
                  <a:srgbClr val="005BBB"/>
                </a:solidFill>
                <a:latin typeface="Georgia" charset="0"/>
                <a:ea typeface="Georgia" charset="0"/>
                <a:cs typeface="Georgia" charset="0"/>
              </a:defRPr>
            </a:lvl1pPr>
          </a:lstStyle>
          <a:p>
            <a:r>
              <a:rPr lang="en-US" dirty="0"/>
              <a:t>Click to edit title</a:t>
            </a:r>
          </a:p>
        </p:txBody>
      </p:sp>
      <p:sp>
        <p:nvSpPr>
          <p:cNvPr id="7" name="Content Placeholder 6"/>
          <p:cNvSpPr>
            <a:spLocks noGrp="1"/>
          </p:cNvSpPr>
          <p:nvPr>
            <p:ph sz="quarter" idx="10" hasCustomPrompt="1"/>
          </p:nvPr>
        </p:nvSpPr>
        <p:spPr>
          <a:xfrm>
            <a:off x="566930" y="2185416"/>
            <a:ext cx="9678987" cy="3848100"/>
          </a:xfrm>
          <a:prstGeom prst="rect">
            <a:avLst/>
          </a:prstGeom>
        </p:spPr>
        <p:txBody>
          <a:bodyPr/>
          <a:lstStyle>
            <a:lvl1pPr marL="0" indent="0">
              <a:lnSpc>
                <a:spcPts val="2298"/>
              </a:lnSpc>
              <a:buClr>
                <a:srgbClr val="005BBB"/>
              </a:buClr>
              <a:buFontTx/>
              <a:buNone/>
              <a:defRPr sz="1696" b="1">
                <a:solidFill>
                  <a:srgbClr val="005BBB"/>
                </a:solidFill>
                <a:latin typeface="Arial" charset="0"/>
                <a:ea typeface="Arial" charset="0"/>
                <a:cs typeface="Arial" charset="0"/>
              </a:defRPr>
            </a:lvl1pPr>
            <a:lvl2pPr marL="736266" indent="-279274">
              <a:lnSpc>
                <a:spcPts val="2298"/>
              </a:lnSpc>
              <a:buClr>
                <a:srgbClr val="005BBB"/>
              </a:buClr>
              <a:buFont typeface="Arial" charset="0"/>
              <a:buChar char="•"/>
              <a:tabLst/>
              <a:defRPr sz="1999">
                <a:solidFill>
                  <a:srgbClr val="828383"/>
                </a:solidFill>
                <a:latin typeface="Arial" charset="0"/>
                <a:ea typeface="Arial" charset="0"/>
                <a:cs typeface="Arial" charset="0"/>
              </a:defRPr>
            </a:lvl2pPr>
            <a:lvl3pPr marL="1142483" marR="0" indent="-228496" algn="l" defTabSz="913987" rtl="0" eaLnBrk="1" fontAlgn="auto" latinLnBrk="0" hangingPunct="1">
              <a:lnSpc>
                <a:spcPts val="2298"/>
              </a:lnSpc>
              <a:spcBef>
                <a:spcPts val="500"/>
              </a:spcBef>
              <a:spcAft>
                <a:spcPts val="0"/>
              </a:spcAft>
              <a:buClr>
                <a:srgbClr val="005BBB"/>
              </a:buClr>
              <a:buSzTx/>
              <a:buFont typeface="LucidaGrande" charset="0"/>
              <a:buChar char="-"/>
              <a:tabLst>
                <a:tab pos="1142483" algn="l"/>
              </a:tabLst>
              <a:defRPr sz="1999">
                <a:solidFill>
                  <a:srgbClr val="828383"/>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2483" marR="0" lvl="2" indent="-228496" algn="l" defTabSz="913987" rtl="0" eaLnBrk="1" fontAlgn="auto" latinLnBrk="0" hangingPunct="1">
              <a:lnSpc>
                <a:spcPts val="2298"/>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2483" marR="0" lvl="2" indent="-228496" algn="l" defTabSz="913987" rtl="0" eaLnBrk="1" fontAlgn="auto" latinLnBrk="0" hangingPunct="1">
              <a:lnSpc>
                <a:spcPts val="2298"/>
              </a:lnSpc>
              <a:spcBef>
                <a:spcPts val="500"/>
              </a:spcBef>
              <a:spcAft>
                <a:spcPts val="0"/>
              </a:spcAft>
              <a:buClr>
                <a:srgbClr val="005BBB"/>
              </a:buClr>
              <a:buSzTx/>
              <a:buFont typeface="LucidaGrande" charset="0"/>
              <a:buChar char="-"/>
              <a:tabLst/>
              <a:defRPr/>
            </a:pPr>
            <a:r>
              <a:rPr lang="en-US" dirty="0"/>
              <a:t>Third level</a:t>
            </a:r>
          </a:p>
        </p:txBody>
      </p:sp>
    </p:spTree>
    <p:extLst>
      <p:ext uri="{BB962C8B-B14F-4D97-AF65-F5344CB8AC3E}">
        <p14:creationId xmlns:p14="http://schemas.microsoft.com/office/powerpoint/2010/main" val="4065084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098566" y="930275"/>
            <a:ext cx="7093434" cy="5930900"/>
          </a:xfrm>
          <a:prstGeom prst="rect">
            <a:avLst/>
          </a:prstGeom>
          <a:solidFill>
            <a:schemeClr val="bg2">
              <a:lumMod val="75000"/>
            </a:schemeClr>
          </a:solidFill>
          <a:ln>
            <a:noFill/>
          </a:ln>
        </p:spPr>
        <p:txBody>
          <a:bodyPr anchor="t">
            <a:normAutofit/>
          </a:bodyPr>
          <a:lstStyle>
            <a:lvl1pPr marL="0" indent="0" algn="ctr">
              <a:buNone/>
              <a:defRPr sz="1575" b="0" i="0">
                <a:solidFill>
                  <a:schemeClr val="bg1"/>
                </a:solidFill>
                <a:latin typeface="Arial" charset="0"/>
                <a:ea typeface="Arial" charset="0"/>
                <a:cs typeface="Arial" charset="0"/>
              </a:defRPr>
            </a:lvl1pPr>
            <a:lvl2pPr marL="456982" indent="0">
              <a:buNone/>
              <a:defRPr sz="2787"/>
            </a:lvl2pPr>
            <a:lvl3pPr marL="913964" indent="0">
              <a:buNone/>
              <a:defRPr sz="2423"/>
            </a:lvl3pPr>
            <a:lvl4pPr marL="1370945" indent="0">
              <a:buNone/>
              <a:defRPr sz="1999"/>
            </a:lvl4pPr>
            <a:lvl5pPr marL="1827926" indent="0">
              <a:buNone/>
              <a:defRPr sz="1999"/>
            </a:lvl5pPr>
            <a:lvl6pPr marL="2284908" indent="0">
              <a:buNone/>
              <a:defRPr sz="1999"/>
            </a:lvl6pPr>
            <a:lvl7pPr marL="2741890" indent="0">
              <a:buNone/>
              <a:defRPr sz="1999"/>
            </a:lvl7pPr>
            <a:lvl8pPr marL="3198872" indent="0">
              <a:buNone/>
              <a:defRPr sz="1999"/>
            </a:lvl8pPr>
            <a:lvl9pPr marL="3655853" indent="0">
              <a:buNone/>
              <a:defRPr sz="1999"/>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569470" y="1320800"/>
            <a:ext cx="4268653" cy="716084"/>
          </a:xfrm>
          <a:prstGeom prst="rect">
            <a:avLst/>
          </a:prstGeom>
        </p:spPr>
        <p:txBody>
          <a:bodyPr anchor="b">
            <a:normAutofit/>
          </a:bodyPr>
          <a:lstStyle>
            <a:lvl1pPr>
              <a:lnSpc>
                <a:spcPct val="80000"/>
              </a:lnSpc>
              <a:defRPr sz="3574">
                <a:solidFill>
                  <a:srgbClr val="005BBB"/>
                </a:solidFill>
                <a:latin typeface="Georgia" charset="0"/>
                <a:ea typeface="Georgia" charset="0"/>
                <a:cs typeface="Georgia" charset="0"/>
              </a:defRPr>
            </a:lvl1pPr>
          </a:lstStyle>
          <a:p>
            <a:r>
              <a:rPr lang="en-US" dirty="0"/>
              <a:t>Click to edit title</a:t>
            </a:r>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599"/>
              </a:lnSpc>
              <a:buNone/>
              <a:defRPr sz="1817" b="0" i="0" spc="-50" baseline="0">
                <a:solidFill>
                  <a:srgbClr val="828383"/>
                </a:solidFill>
                <a:latin typeface="Arial" charset="0"/>
                <a:ea typeface="Arial" charset="0"/>
                <a:cs typeface="Arial" charset="0"/>
              </a:defRPr>
            </a:lvl1pPr>
            <a:lvl2pPr marL="456982" indent="0">
              <a:buNone/>
              <a:defRPr sz="1999">
                <a:solidFill>
                  <a:schemeClr val="tx1">
                    <a:tint val="75000"/>
                  </a:schemeClr>
                </a:solidFill>
              </a:defRPr>
            </a:lvl2pPr>
            <a:lvl3pPr marL="913964" indent="0">
              <a:buNone/>
              <a:defRPr sz="1817">
                <a:solidFill>
                  <a:schemeClr val="tx1">
                    <a:tint val="75000"/>
                  </a:schemeClr>
                </a:solidFill>
              </a:defRPr>
            </a:lvl3pPr>
            <a:lvl4pPr marL="1370945" indent="0">
              <a:buNone/>
              <a:defRPr sz="1575">
                <a:solidFill>
                  <a:schemeClr val="tx1">
                    <a:tint val="75000"/>
                  </a:schemeClr>
                </a:solidFill>
              </a:defRPr>
            </a:lvl4pPr>
            <a:lvl5pPr marL="1827926" indent="0">
              <a:buNone/>
              <a:defRPr sz="1575">
                <a:solidFill>
                  <a:schemeClr val="tx1">
                    <a:tint val="75000"/>
                  </a:schemeClr>
                </a:solidFill>
              </a:defRPr>
            </a:lvl5pPr>
            <a:lvl6pPr marL="2284908" indent="0">
              <a:buNone/>
              <a:defRPr sz="1575">
                <a:solidFill>
                  <a:schemeClr val="tx1">
                    <a:tint val="75000"/>
                  </a:schemeClr>
                </a:solidFill>
              </a:defRPr>
            </a:lvl6pPr>
            <a:lvl7pPr marL="2741890" indent="0">
              <a:buNone/>
              <a:defRPr sz="1575">
                <a:solidFill>
                  <a:schemeClr val="tx1">
                    <a:tint val="75000"/>
                  </a:schemeClr>
                </a:solidFill>
              </a:defRPr>
            </a:lvl7pPr>
            <a:lvl8pPr marL="3198872" indent="0">
              <a:buNone/>
              <a:defRPr sz="1575">
                <a:solidFill>
                  <a:schemeClr val="tx1">
                    <a:tint val="75000"/>
                  </a:schemeClr>
                </a:solidFill>
              </a:defRPr>
            </a:lvl8pPr>
            <a:lvl9pPr marL="3655853" indent="0">
              <a:buNone/>
              <a:defRPr sz="1575">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3522106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114633" y="934720"/>
            <a:ext cx="7077369" cy="3064678"/>
          </a:xfrm>
          <a:prstGeom prst="rect">
            <a:avLst/>
          </a:prstGeom>
          <a:solidFill>
            <a:schemeClr val="bg2">
              <a:lumMod val="75000"/>
            </a:schemeClr>
          </a:solidFill>
          <a:ln>
            <a:solidFill>
              <a:schemeClr val="bg1"/>
            </a:solidFill>
          </a:ln>
        </p:spPr>
        <p:txBody>
          <a:bodyPr anchor="t">
            <a:normAutofit/>
          </a:bodyPr>
          <a:lstStyle>
            <a:lvl1pPr marL="0" indent="0" algn="ctr">
              <a:buNone/>
              <a:defRPr sz="1575" b="0" i="0">
                <a:solidFill>
                  <a:schemeClr val="bg1"/>
                </a:solidFill>
                <a:latin typeface="Arial" charset="0"/>
                <a:ea typeface="Arial" charset="0"/>
                <a:cs typeface="Arial" charset="0"/>
              </a:defRPr>
            </a:lvl1pPr>
            <a:lvl2pPr marL="456982" indent="0">
              <a:buNone/>
              <a:defRPr sz="2787"/>
            </a:lvl2pPr>
            <a:lvl3pPr marL="913964" indent="0">
              <a:buNone/>
              <a:defRPr sz="2423"/>
            </a:lvl3pPr>
            <a:lvl4pPr marL="1370945" indent="0">
              <a:buNone/>
              <a:defRPr sz="1999"/>
            </a:lvl4pPr>
            <a:lvl5pPr marL="1827926" indent="0">
              <a:buNone/>
              <a:defRPr sz="1999"/>
            </a:lvl5pPr>
            <a:lvl6pPr marL="2284908" indent="0">
              <a:buNone/>
              <a:defRPr sz="1999"/>
            </a:lvl6pPr>
            <a:lvl7pPr marL="2741890" indent="0">
              <a:buNone/>
              <a:defRPr sz="1999"/>
            </a:lvl7pPr>
            <a:lvl8pPr marL="3198872" indent="0">
              <a:buNone/>
              <a:defRPr sz="1999"/>
            </a:lvl8pPr>
            <a:lvl9pPr marL="3655853" indent="0">
              <a:buNone/>
              <a:defRPr sz="1999"/>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569470" y="1320800"/>
            <a:ext cx="4268653" cy="716084"/>
          </a:xfrm>
          <a:prstGeom prst="rect">
            <a:avLst/>
          </a:prstGeom>
        </p:spPr>
        <p:txBody>
          <a:bodyPr anchor="b">
            <a:normAutofit/>
          </a:bodyPr>
          <a:lstStyle>
            <a:lvl1pPr>
              <a:lnSpc>
                <a:spcPct val="80000"/>
              </a:lnSpc>
              <a:defRPr sz="3574">
                <a:solidFill>
                  <a:srgbClr val="005BBB"/>
                </a:solidFill>
                <a:latin typeface="Georgia" charset="0"/>
                <a:ea typeface="Georgia" charset="0"/>
                <a:cs typeface="Georgia" charset="0"/>
              </a:defRPr>
            </a:lvl1pPr>
          </a:lstStyle>
          <a:p>
            <a:r>
              <a:rPr lang="en-US" dirty="0"/>
              <a:t>Click to edit title</a:t>
            </a:r>
          </a:p>
        </p:txBody>
      </p:sp>
      <p:sp>
        <p:nvSpPr>
          <p:cNvPr id="7" name="Picture Placeholder 2"/>
          <p:cNvSpPr>
            <a:spLocks noGrp="1" noChangeAspect="1"/>
          </p:cNvSpPr>
          <p:nvPr>
            <p:ph type="pic" idx="14"/>
          </p:nvPr>
        </p:nvSpPr>
        <p:spPr>
          <a:xfrm>
            <a:off x="5114631" y="3998296"/>
            <a:ext cx="360252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575" b="0" i="0">
                <a:solidFill>
                  <a:schemeClr val="bg1"/>
                </a:solidFill>
                <a:latin typeface="Arial" charset="0"/>
                <a:ea typeface="Arial" charset="0"/>
                <a:cs typeface="Arial" charset="0"/>
              </a:defRPr>
            </a:lvl1pPr>
            <a:lvl2pPr marL="456982" indent="0">
              <a:buNone/>
              <a:defRPr sz="2787"/>
            </a:lvl2pPr>
            <a:lvl3pPr marL="913964" indent="0">
              <a:buNone/>
              <a:defRPr sz="2423"/>
            </a:lvl3pPr>
            <a:lvl4pPr marL="1370945" indent="0">
              <a:buNone/>
              <a:defRPr sz="1999"/>
            </a:lvl4pPr>
            <a:lvl5pPr marL="1827926" indent="0">
              <a:buNone/>
              <a:defRPr sz="1999"/>
            </a:lvl5pPr>
            <a:lvl6pPr marL="2284908" indent="0">
              <a:buNone/>
              <a:defRPr sz="1999"/>
            </a:lvl6pPr>
            <a:lvl7pPr marL="2741890" indent="0">
              <a:buNone/>
              <a:defRPr sz="1999"/>
            </a:lvl7pPr>
            <a:lvl8pPr marL="3198872" indent="0">
              <a:buNone/>
              <a:defRPr sz="1999"/>
            </a:lvl8pPr>
            <a:lvl9pPr marL="3655853" indent="0">
              <a:buNone/>
              <a:defRPr sz="1999"/>
            </a:lvl9pPr>
          </a:lstStyle>
          <a:p>
            <a:endParaRPr lang="en-US" dirty="0"/>
          </a:p>
          <a:p>
            <a:r>
              <a:rPr lang="en-US" dirty="0"/>
              <a:t>Drag picture to placeholder or click icon to add</a:t>
            </a:r>
          </a:p>
        </p:txBody>
      </p:sp>
      <p:sp>
        <p:nvSpPr>
          <p:cNvPr id="9" name="Picture Placeholder 2"/>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575" b="0" i="0">
                <a:solidFill>
                  <a:schemeClr val="bg1"/>
                </a:solidFill>
                <a:latin typeface="Arial" charset="0"/>
                <a:ea typeface="Arial" charset="0"/>
                <a:cs typeface="Arial" charset="0"/>
              </a:defRPr>
            </a:lvl1pPr>
            <a:lvl2pPr marL="456982" indent="0">
              <a:buNone/>
              <a:defRPr sz="2787"/>
            </a:lvl2pPr>
            <a:lvl3pPr marL="913964" indent="0">
              <a:buNone/>
              <a:defRPr sz="2423"/>
            </a:lvl3pPr>
            <a:lvl4pPr marL="1370945" indent="0">
              <a:buNone/>
              <a:defRPr sz="1999"/>
            </a:lvl4pPr>
            <a:lvl5pPr marL="1827926" indent="0">
              <a:buNone/>
              <a:defRPr sz="1999"/>
            </a:lvl5pPr>
            <a:lvl6pPr marL="2284908" indent="0">
              <a:buNone/>
              <a:defRPr sz="1999"/>
            </a:lvl6pPr>
            <a:lvl7pPr marL="2741890" indent="0">
              <a:buNone/>
              <a:defRPr sz="1999"/>
            </a:lvl7pPr>
            <a:lvl8pPr marL="3198872" indent="0">
              <a:buNone/>
              <a:defRPr sz="1999"/>
            </a:lvl8pPr>
            <a:lvl9pPr marL="3655853" indent="0">
              <a:buNone/>
              <a:defRPr sz="1999"/>
            </a:lvl9pPr>
          </a:lstStyle>
          <a:p>
            <a:endParaRPr lang="en-US" dirty="0"/>
          </a:p>
          <a:p>
            <a:r>
              <a:rPr lang="en-US" dirty="0"/>
              <a:t>Drag picture to placeholder or click icon to add</a:t>
            </a:r>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599"/>
              </a:lnSpc>
              <a:buNone/>
              <a:defRPr sz="1817" b="0" i="0" spc="-50" baseline="0">
                <a:solidFill>
                  <a:srgbClr val="828383"/>
                </a:solidFill>
                <a:latin typeface="Arial" charset="0"/>
                <a:ea typeface="Arial" charset="0"/>
                <a:cs typeface="Arial" charset="0"/>
              </a:defRPr>
            </a:lvl1pPr>
            <a:lvl2pPr marL="456982" indent="0">
              <a:buNone/>
              <a:defRPr sz="1999">
                <a:solidFill>
                  <a:schemeClr val="tx1">
                    <a:tint val="75000"/>
                  </a:schemeClr>
                </a:solidFill>
              </a:defRPr>
            </a:lvl2pPr>
            <a:lvl3pPr marL="913964" indent="0">
              <a:buNone/>
              <a:defRPr sz="1817">
                <a:solidFill>
                  <a:schemeClr val="tx1">
                    <a:tint val="75000"/>
                  </a:schemeClr>
                </a:solidFill>
              </a:defRPr>
            </a:lvl3pPr>
            <a:lvl4pPr marL="1370945" indent="0">
              <a:buNone/>
              <a:defRPr sz="1575">
                <a:solidFill>
                  <a:schemeClr val="tx1">
                    <a:tint val="75000"/>
                  </a:schemeClr>
                </a:solidFill>
              </a:defRPr>
            </a:lvl4pPr>
            <a:lvl5pPr marL="1827926" indent="0">
              <a:buNone/>
              <a:defRPr sz="1575">
                <a:solidFill>
                  <a:schemeClr val="tx1">
                    <a:tint val="75000"/>
                  </a:schemeClr>
                </a:solidFill>
              </a:defRPr>
            </a:lvl5pPr>
            <a:lvl6pPr marL="2284908" indent="0">
              <a:buNone/>
              <a:defRPr sz="1575">
                <a:solidFill>
                  <a:schemeClr val="tx1">
                    <a:tint val="75000"/>
                  </a:schemeClr>
                </a:solidFill>
              </a:defRPr>
            </a:lvl6pPr>
            <a:lvl7pPr marL="2741890" indent="0">
              <a:buNone/>
              <a:defRPr sz="1575">
                <a:solidFill>
                  <a:schemeClr val="tx1">
                    <a:tint val="75000"/>
                  </a:schemeClr>
                </a:solidFill>
              </a:defRPr>
            </a:lvl7pPr>
            <a:lvl8pPr marL="3198872" indent="0">
              <a:buNone/>
              <a:defRPr sz="1575">
                <a:solidFill>
                  <a:schemeClr val="tx1">
                    <a:tint val="75000"/>
                  </a:schemeClr>
                </a:solidFill>
              </a:defRPr>
            </a:lvl8pPr>
            <a:lvl9pPr marL="3655853" indent="0">
              <a:buNone/>
              <a:defRPr sz="1575">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427667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0" y="927100"/>
            <a:ext cx="12192000" cy="5930900"/>
          </a:xfrm>
          <a:prstGeom prst="rect">
            <a:avLst/>
          </a:prstGeom>
          <a:solidFill>
            <a:schemeClr val="bg2">
              <a:lumMod val="75000"/>
            </a:schemeClr>
          </a:solidFill>
          <a:ln>
            <a:noFill/>
          </a:ln>
        </p:spPr>
        <p:txBody>
          <a:bodyPr anchor="t">
            <a:normAutofit/>
          </a:bodyPr>
          <a:lstStyle>
            <a:lvl1pPr marL="0" indent="0" algn="ctr">
              <a:buNone/>
              <a:defRPr sz="1575" b="0" i="0">
                <a:solidFill>
                  <a:schemeClr val="bg1"/>
                </a:solidFill>
                <a:latin typeface="Arial" charset="0"/>
                <a:ea typeface="Arial" charset="0"/>
                <a:cs typeface="Arial" charset="0"/>
              </a:defRPr>
            </a:lvl1pPr>
            <a:lvl2pPr marL="456982" indent="0">
              <a:buNone/>
              <a:defRPr sz="2787"/>
            </a:lvl2pPr>
            <a:lvl3pPr marL="913964" indent="0">
              <a:buNone/>
              <a:defRPr sz="2423"/>
            </a:lvl3pPr>
            <a:lvl4pPr marL="1370945" indent="0">
              <a:buNone/>
              <a:defRPr sz="1999"/>
            </a:lvl4pPr>
            <a:lvl5pPr marL="1827926" indent="0">
              <a:buNone/>
              <a:defRPr sz="1999"/>
            </a:lvl5pPr>
            <a:lvl6pPr marL="2284908" indent="0">
              <a:buNone/>
              <a:defRPr sz="1999"/>
            </a:lvl6pPr>
            <a:lvl7pPr marL="2741890" indent="0">
              <a:buNone/>
              <a:defRPr sz="1999"/>
            </a:lvl7pPr>
            <a:lvl8pPr marL="3198872" indent="0">
              <a:buNone/>
              <a:defRPr sz="1999"/>
            </a:lvl8pPr>
            <a:lvl9pPr marL="3655853" indent="0">
              <a:buNone/>
              <a:defRPr sz="1999"/>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3201628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3" name="Chart Placeholder 2"/>
          <p:cNvSpPr>
            <a:spLocks noGrp="1"/>
          </p:cNvSpPr>
          <p:nvPr>
            <p:ph type="chart" sz="quarter" idx="16"/>
          </p:nvPr>
        </p:nvSpPr>
        <p:spPr>
          <a:xfrm>
            <a:off x="5098988" y="1320800"/>
            <a:ext cx="6388100" cy="4465639"/>
          </a:xfrm>
          <a:prstGeom prst="rect">
            <a:avLst/>
          </a:prstGeom>
          <a:solidFill>
            <a:schemeClr val="bg2">
              <a:lumMod val="75000"/>
            </a:schemeClr>
          </a:solidFill>
          <a:ln>
            <a:noFill/>
          </a:ln>
        </p:spPr>
        <p:style>
          <a:lnRef idx="1">
            <a:schemeClr val="accent3"/>
          </a:lnRef>
          <a:fillRef idx="2">
            <a:schemeClr val="accent3"/>
          </a:fillRef>
          <a:effectRef idx="1">
            <a:schemeClr val="accent3"/>
          </a:effectRef>
          <a:fontRef idx="none"/>
        </p:style>
        <p:txBody>
          <a:bodyPr/>
          <a:lstStyle>
            <a:lvl1pPr marL="0" marR="0" indent="0" algn="ctr" defTabSz="913987" rtl="0" eaLnBrk="1" fontAlgn="auto" latinLnBrk="0" hangingPunct="1">
              <a:lnSpc>
                <a:spcPct val="90000"/>
              </a:lnSpc>
              <a:spcBef>
                <a:spcPts val="1000"/>
              </a:spcBef>
              <a:spcAft>
                <a:spcPts val="0"/>
              </a:spcAft>
              <a:buClrTx/>
              <a:buSzTx/>
              <a:buFont typeface="Arial" panose="020B0604020202020204" pitchFamily="34" charset="0"/>
              <a:buNone/>
              <a:tabLst/>
              <a:defRPr sz="1575" baseline="0">
                <a:solidFill>
                  <a:schemeClr val="bg1"/>
                </a:solidFill>
                <a:latin typeface="Arial" charset="0"/>
                <a:ea typeface="Arial" charset="0"/>
                <a:cs typeface="Arial" charset="0"/>
              </a:defRPr>
            </a:lvl1pPr>
          </a:lstStyle>
          <a:p>
            <a:endParaRPr lang="en-US" dirty="0"/>
          </a:p>
          <a:p>
            <a:r>
              <a:rPr lang="en-US" dirty="0"/>
              <a:t>Drag chart to placeholder or click icon to add chart</a:t>
            </a:r>
          </a:p>
          <a:p>
            <a:endParaRPr lang="en-US" dirty="0"/>
          </a:p>
        </p:txBody>
      </p:sp>
      <p:sp>
        <p:nvSpPr>
          <p:cNvPr id="8" name="Title 3"/>
          <p:cNvSpPr>
            <a:spLocks noGrp="1"/>
          </p:cNvSpPr>
          <p:nvPr>
            <p:ph type="title" hasCustomPrompt="1"/>
          </p:nvPr>
        </p:nvSpPr>
        <p:spPr>
          <a:xfrm>
            <a:off x="569470" y="1320800"/>
            <a:ext cx="4268653" cy="716084"/>
          </a:xfrm>
          <a:prstGeom prst="rect">
            <a:avLst/>
          </a:prstGeom>
        </p:spPr>
        <p:txBody>
          <a:bodyPr anchor="b">
            <a:normAutofit/>
          </a:bodyPr>
          <a:lstStyle>
            <a:lvl1pPr>
              <a:lnSpc>
                <a:spcPct val="80000"/>
              </a:lnSpc>
              <a:defRPr sz="3574">
                <a:solidFill>
                  <a:srgbClr val="005BBB"/>
                </a:solidFill>
                <a:latin typeface="Georgia" charset="0"/>
                <a:ea typeface="Georgia" charset="0"/>
                <a:cs typeface="Georgia" charset="0"/>
              </a:defRPr>
            </a:lvl1pPr>
          </a:lstStyle>
          <a:p>
            <a:r>
              <a:rPr lang="en-US" dirty="0"/>
              <a:t>Click to edit title</a:t>
            </a:r>
          </a:p>
        </p:txBody>
      </p:sp>
      <p:sp>
        <p:nvSpPr>
          <p:cNvPr id="9"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599"/>
              </a:lnSpc>
              <a:buNone/>
              <a:defRPr sz="1817" b="0" i="0" spc="-50" baseline="0">
                <a:solidFill>
                  <a:srgbClr val="828383"/>
                </a:solidFill>
                <a:latin typeface="Arial" charset="0"/>
                <a:ea typeface="Arial" charset="0"/>
                <a:cs typeface="Arial" charset="0"/>
              </a:defRPr>
            </a:lvl1pPr>
            <a:lvl2pPr marL="456982" indent="0">
              <a:buNone/>
              <a:defRPr sz="1999">
                <a:solidFill>
                  <a:schemeClr val="tx1">
                    <a:tint val="75000"/>
                  </a:schemeClr>
                </a:solidFill>
              </a:defRPr>
            </a:lvl2pPr>
            <a:lvl3pPr marL="913964" indent="0">
              <a:buNone/>
              <a:defRPr sz="1817">
                <a:solidFill>
                  <a:schemeClr val="tx1">
                    <a:tint val="75000"/>
                  </a:schemeClr>
                </a:solidFill>
              </a:defRPr>
            </a:lvl3pPr>
            <a:lvl4pPr marL="1370945" indent="0">
              <a:buNone/>
              <a:defRPr sz="1575">
                <a:solidFill>
                  <a:schemeClr val="tx1">
                    <a:tint val="75000"/>
                  </a:schemeClr>
                </a:solidFill>
              </a:defRPr>
            </a:lvl4pPr>
            <a:lvl5pPr marL="1827926" indent="0">
              <a:buNone/>
              <a:defRPr sz="1575">
                <a:solidFill>
                  <a:schemeClr val="tx1">
                    <a:tint val="75000"/>
                  </a:schemeClr>
                </a:solidFill>
              </a:defRPr>
            </a:lvl5pPr>
            <a:lvl6pPr marL="2284908" indent="0">
              <a:buNone/>
              <a:defRPr sz="1575">
                <a:solidFill>
                  <a:schemeClr val="tx1">
                    <a:tint val="75000"/>
                  </a:schemeClr>
                </a:solidFill>
              </a:defRPr>
            </a:lvl6pPr>
            <a:lvl7pPr marL="2741890" indent="0">
              <a:buNone/>
              <a:defRPr sz="1575">
                <a:solidFill>
                  <a:schemeClr val="tx1">
                    <a:tint val="75000"/>
                  </a:schemeClr>
                </a:solidFill>
              </a:defRPr>
            </a:lvl7pPr>
            <a:lvl8pPr marL="3198872" indent="0">
              <a:buNone/>
              <a:defRPr sz="1575">
                <a:solidFill>
                  <a:schemeClr val="tx1">
                    <a:tint val="75000"/>
                  </a:schemeClr>
                </a:solidFill>
              </a:defRPr>
            </a:lvl8pPr>
            <a:lvl9pPr marL="3655853" indent="0">
              <a:buNone/>
              <a:defRPr sz="1575">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3106426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lIns="150922" tIns="75461" rIns="150922" bIns="75461"/>
          <a:lstStyle/>
          <a:p>
            <a:endParaRPr lang="en-US" dirty="0"/>
          </a:p>
        </p:txBody>
      </p:sp>
      <p:sp>
        <p:nvSpPr>
          <p:cNvPr id="5" name="Footer Placeholder 4"/>
          <p:cNvSpPr>
            <a:spLocks noGrp="1"/>
          </p:cNvSpPr>
          <p:nvPr>
            <p:ph type="ftr" sz="quarter" idx="11"/>
          </p:nvPr>
        </p:nvSpPr>
        <p:spPr>
          <a:xfrm>
            <a:off x="4165600" y="6356351"/>
            <a:ext cx="3860801" cy="365125"/>
          </a:xfrm>
          <a:prstGeom prst="rect">
            <a:avLst/>
          </a:prstGeom>
        </p:spPr>
        <p:txBody>
          <a:bodyPr lIns="150922" tIns="75461" rIns="150922" bIns="75461"/>
          <a:lstStyle/>
          <a:p>
            <a:endParaRPr lang="en-US" dirty="0"/>
          </a:p>
        </p:txBody>
      </p:sp>
      <p:sp>
        <p:nvSpPr>
          <p:cNvPr id="6" name="Slide Number Placeholder 5"/>
          <p:cNvSpPr>
            <a:spLocks noGrp="1"/>
          </p:cNvSpPr>
          <p:nvPr>
            <p:ph type="sldNum" sz="quarter" idx="12"/>
          </p:nvPr>
        </p:nvSpPr>
        <p:spPr>
          <a:xfrm>
            <a:off x="8737601" y="6356351"/>
            <a:ext cx="2844800" cy="365125"/>
          </a:xfrm>
          <a:prstGeom prst="rect">
            <a:avLst/>
          </a:prstGeom>
        </p:spPr>
        <p:txBody>
          <a:bodyPr lIns="150922" tIns="75461" rIns="150922" bIns="75461"/>
          <a:lstStyle/>
          <a:p>
            <a:fld id="{F9F1E4FE-05CF-40B1-AB95-25AC08414F19}" type="slidenum">
              <a:rPr lang="en-US" smtClean="0"/>
              <a:t>‹#›</a:t>
            </a:fld>
            <a:endParaRPr lang="en-US" dirty="0"/>
          </a:p>
        </p:txBody>
      </p:sp>
    </p:spTree>
    <p:extLst>
      <p:ext uri="{BB962C8B-B14F-4D97-AF65-F5344CB8AC3E}">
        <p14:creationId xmlns:p14="http://schemas.microsoft.com/office/powerpoint/2010/main" val="731410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422642" y="1596070"/>
            <a:ext cx="11259433" cy="480053"/>
          </a:xfrm>
          <a:prstGeom prst="rect">
            <a:avLst/>
          </a:prstGeom>
        </p:spPr>
        <p:txBody>
          <a:bodyPr anchor="ctr" anchorCtr="0"/>
          <a:lstStyle>
            <a:lvl1pPr algn="l">
              <a:defRPr sz="4362" b="1">
                <a:solidFill>
                  <a:srgbClr val="0055B8"/>
                </a:solidFill>
                <a:latin typeface="Arial"/>
                <a:cs typeface="Arial"/>
              </a:defRPr>
            </a:lvl1pPr>
          </a:lstStyle>
          <a:p>
            <a:r>
              <a:rPr lang="en-US" dirty="0"/>
              <a:t>Header Title</a:t>
            </a:r>
          </a:p>
        </p:txBody>
      </p:sp>
      <p:sp>
        <p:nvSpPr>
          <p:cNvPr id="14" name="Subtitle 2"/>
          <p:cNvSpPr>
            <a:spLocks noGrp="1"/>
          </p:cNvSpPr>
          <p:nvPr>
            <p:ph type="subTitle" idx="1" hasCustomPrompt="1"/>
          </p:nvPr>
        </p:nvSpPr>
        <p:spPr>
          <a:xfrm>
            <a:off x="422642" y="2403815"/>
            <a:ext cx="11259433" cy="1199750"/>
          </a:xfrm>
          <a:prstGeom prst="rect">
            <a:avLst/>
          </a:prstGeom>
        </p:spPr>
        <p:txBody>
          <a:bodyPr/>
          <a:lstStyle>
            <a:lvl1pPr marL="0" indent="0" algn="l">
              <a:buNone/>
              <a:defRPr sz="2666" b="0">
                <a:solidFill>
                  <a:srgbClr val="666666"/>
                </a:solidFill>
                <a:latin typeface="Arial"/>
                <a:cs typeface="Arial"/>
              </a:defRPr>
            </a:lvl1pPr>
            <a:lvl2pPr marL="277023" indent="0" algn="ctr">
              <a:buNone/>
              <a:defRPr>
                <a:solidFill>
                  <a:schemeClr val="tx1">
                    <a:tint val="75000"/>
                  </a:schemeClr>
                </a:solidFill>
              </a:defRPr>
            </a:lvl2pPr>
            <a:lvl3pPr marL="554047" indent="0" algn="ctr">
              <a:buNone/>
              <a:defRPr>
                <a:solidFill>
                  <a:schemeClr val="tx1">
                    <a:tint val="75000"/>
                  </a:schemeClr>
                </a:solidFill>
              </a:defRPr>
            </a:lvl3pPr>
            <a:lvl4pPr marL="831070" indent="0" algn="ctr">
              <a:buNone/>
              <a:defRPr>
                <a:solidFill>
                  <a:schemeClr val="tx1">
                    <a:tint val="75000"/>
                  </a:schemeClr>
                </a:solidFill>
              </a:defRPr>
            </a:lvl4pPr>
            <a:lvl5pPr marL="1108094" indent="0" algn="ctr">
              <a:buNone/>
              <a:defRPr>
                <a:solidFill>
                  <a:schemeClr val="tx1">
                    <a:tint val="75000"/>
                  </a:schemeClr>
                </a:solidFill>
              </a:defRPr>
            </a:lvl5pPr>
            <a:lvl6pPr marL="1385117" indent="0" algn="ctr">
              <a:buNone/>
              <a:defRPr>
                <a:solidFill>
                  <a:schemeClr val="tx1">
                    <a:tint val="75000"/>
                  </a:schemeClr>
                </a:solidFill>
              </a:defRPr>
            </a:lvl6pPr>
            <a:lvl7pPr marL="1662141" indent="0" algn="ctr">
              <a:buNone/>
              <a:defRPr>
                <a:solidFill>
                  <a:schemeClr val="tx1">
                    <a:tint val="75000"/>
                  </a:schemeClr>
                </a:solidFill>
              </a:defRPr>
            </a:lvl7pPr>
            <a:lvl8pPr marL="1939163" indent="0" algn="ctr">
              <a:buNone/>
              <a:defRPr>
                <a:solidFill>
                  <a:schemeClr val="tx1">
                    <a:tint val="75000"/>
                  </a:schemeClr>
                </a:solidFill>
              </a:defRPr>
            </a:lvl8pPr>
            <a:lvl9pPr marL="2216187" indent="0" algn="ctr">
              <a:buNone/>
              <a:defRPr>
                <a:solidFill>
                  <a:schemeClr val="tx1">
                    <a:tint val="75000"/>
                  </a:schemeClr>
                </a:solidFill>
              </a:defRPr>
            </a:lvl9pPr>
          </a:lstStyle>
          <a:p>
            <a:r>
              <a:rPr lang="en-US" dirty="0"/>
              <a:t>Click to add text</a:t>
            </a:r>
          </a:p>
        </p:txBody>
      </p:sp>
      <p:sp>
        <p:nvSpPr>
          <p:cNvPr id="19" name="Text Placeholder 9"/>
          <p:cNvSpPr>
            <a:spLocks noGrp="1"/>
          </p:cNvSpPr>
          <p:nvPr>
            <p:ph type="body" sz="quarter" idx="12" hasCustomPrompt="1"/>
          </p:nvPr>
        </p:nvSpPr>
        <p:spPr>
          <a:xfrm>
            <a:off x="422643" y="3734488"/>
            <a:ext cx="2094778" cy="349130"/>
          </a:xfrm>
          <a:prstGeom prst="rect">
            <a:avLst/>
          </a:prstGeom>
        </p:spPr>
        <p:txBody>
          <a:bodyPr vert="horz" anchor="ctr" anchorCtr="0"/>
          <a:lstStyle>
            <a:lvl1pPr marL="0" indent="0">
              <a:buFontTx/>
              <a:buNone/>
              <a:defRPr sz="2666" b="1">
                <a:solidFill>
                  <a:srgbClr val="0055B8"/>
                </a:solidFill>
                <a:latin typeface="Arial"/>
                <a:cs typeface="Arial"/>
              </a:defRPr>
            </a:lvl1pPr>
          </a:lstStyle>
          <a:p>
            <a:pPr lvl="0"/>
            <a:r>
              <a:rPr lang="en-US" dirty="0"/>
              <a:t>Header title</a:t>
            </a:r>
          </a:p>
        </p:txBody>
      </p:sp>
      <p:sp>
        <p:nvSpPr>
          <p:cNvPr id="20" name="Text Placeholder 15"/>
          <p:cNvSpPr>
            <a:spLocks noGrp="1"/>
          </p:cNvSpPr>
          <p:nvPr>
            <p:ph type="body" sz="quarter" idx="15" hasCustomPrompt="1"/>
          </p:nvPr>
        </p:nvSpPr>
        <p:spPr>
          <a:xfrm>
            <a:off x="423405" y="6352962"/>
            <a:ext cx="1308474" cy="392545"/>
          </a:xfrm>
          <a:prstGeom prst="rect">
            <a:avLst/>
          </a:prstGeom>
        </p:spPr>
        <p:txBody>
          <a:bodyPr vert="horz"/>
          <a:lstStyle>
            <a:lvl1pPr marL="0" indent="0">
              <a:buFontTx/>
              <a:buNone/>
              <a:defRPr sz="1151" b="1">
                <a:solidFill>
                  <a:srgbClr val="666666"/>
                </a:solidFill>
                <a:latin typeface="Arial"/>
                <a:cs typeface="Arial"/>
              </a:defRPr>
            </a:lvl1pPr>
            <a:lvl2pPr marL="277023" indent="0">
              <a:buFontTx/>
              <a:buNone/>
              <a:defRPr/>
            </a:lvl2pPr>
            <a:lvl3pPr marL="554047" indent="0">
              <a:buFontTx/>
              <a:buNone/>
              <a:defRPr/>
            </a:lvl3pPr>
            <a:lvl4pPr marL="831070" indent="0">
              <a:buFontTx/>
              <a:buNone/>
              <a:defRPr/>
            </a:lvl4pPr>
            <a:lvl5pPr marL="1108094" indent="0">
              <a:buFontTx/>
              <a:buNone/>
              <a:defRPr/>
            </a:lvl5pPr>
          </a:lstStyle>
          <a:p>
            <a:pPr lvl="0"/>
            <a:r>
              <a:rPr lang="en-US" dirty="0"/>
              <a:t>Presentation title</a:t>
            </a:r>
          </a:p>
        </p:txBody>
      </p:sp>
      <p:sp>
        <p:nvSpPr>
          <p:cNvPr id="21" name="Text Placeholder 17"/>
          <p:cNvSpPr>
            <a:spLocks noGrp="1"/>
          </p:cNvSpPr>
          <p:nvPr>
            <p:ph type="body" sz="quarter" idx="16" hasCustomPrompt="1"/>
          </p:nvPr>
        </p:nvSpPr>
        <p:spPr>
          <a:xfrm>
            <a:off x="1695638" y="6349408"/>
            <a:ext cx="3448242" cy="523394"/>
          </a:xfrm>
          <a:prstGeom prst="rect">
            <a:avLst/>
          </a:prstGeom>
        </p:spPr>
        <p:txBody>
          <a:bodyPr vert="horz"/>
          <a:lstStyle>
            <a:lvl1pPr marL="0" indent="0">
              <a:buFontTx/>
              <a:buNone/>
              <a:defRPr sz="1151" baseline="0">
                <a:solidFill>
                  <a:srgbClr val="666666"/>
                </a:solidFill>
                <a:latin typeface="Arial"/>
                <a:cs typeface="Arial"/>
              </a:defRPr>
            </a:lvl1pPr>
            <a:lvl2pPr marL="277023" indent="0">
              <a:buFontTx/>
              <a:buNone/>
              <a:defRPr/>
            </a:lvl2pPr>
            <a:lvl3pPr marL="554047" indent="0">
              <a:buFontTx/>
              <a:buNone/>
              <a:defRPr/>
            </a:lvl3pPr>
            <a:lvl4pPr marL="831070" indent="0">
              <a:buFontTx/>
              <a:buNone/>
              <a:defRPr/>
            </a:lvl4pPr>
            <a:lvl5pPr marL="1108094" indent="0">
              <a:buFontTx/>
              <a:buNone/>
              <a:defRPr/>
            </a:lvl5pPr>
          </a:lstStyle>
          <a:p>
            <a:pPr lvl="0"/>
            <a:r>
              <a:rPr lang="en-US" dirty="0"/>
              <a:t>l  Introduction  l  02.09.16</a:t>
            </a:r>
          </a:p>
        </p:txBody>
      </p:sp>
      <p:sp>
        <p:nvSpPr>
          <p:cNvPr id="22" name="Text Placeholder 4"/>
          <p:cNvSpPr>
            <a:spLocks noGrp="1"/>
          </p:cNvSpPr>
          <p:nvPr>
            <p:ph type="body" sz="quarter" idx="17"/>
          </p:nvPr>
        </p:nvSpPr>
        <p:spPr>
          <a:xfrm>
            <a:off x="422644" y="4170901"/>
            <a:ext cx="2138795" cy="1745648"/>
          </a:xfrm>
          <a:prstGeom prst="rect">
            <a:avLst/>
          </a:prstGeom>
        </p:spPr>
        <p:txBody>
          <a:bodyPr vert="horz"/>
          <a:lstStyle>
            <a:lvl1pPr marL="0" indent="0">
              <a:buFontTx/>
              <a:buNone/>
              <a:defRPr sz="1090">
                <a:solidFill>
                  <a:srgbClr val="666666"/>
                </a:solidFill>
                <a:latin typeface="Arial"/>
                <a:cs typeface="Arial"/>
              </a:defRPr>
            </a:lvl1pPr>
            <a:lvl2pPr marL="277023" indent="0">
              <a:buFontTx/>
              <a:buNone/>
              <a:defRPr sz="1090">
                <a:latin typeface="Arial"/>
                <a:cs typeface="Arial"/>
              </a:defRPr>
            </a:lvl2pPr>
            <a:lvl3pPr marL="554047" indent="0">
              <a:buFontTx/>
              <a:buNone/>
              <a:defRPr/>
            </a:lvl3pPr>
            <a:lvl4pPr marL="831070" indent="0">
              <a:buFontTx/>
              <a:buNone/>
              <a:defRPr/>
            </a:lvl4pPr>
            <a:lvl5pPr marL="1108094" indent="0">
              <a:buFontTx/>
              <a:buNone/>
              <a:defRPr/>
            </a:lvl5pPr>
          </a:lstStyle>
          <a:p>
            <a:pPr lvl="0"/>
            <a:r>
              <a:rPr lang="en-US" dirty="0"/>
              <a:t>Click to edit Master</a:t>
            </a:r>
          </a:p>
        </p:txBody>
      </p:sp>
      <p:sp>
        <p:nvSpPr>
          <p:cNvPr id="23" name="Text Placeholder 9"/>
          <p:cNvSpPr>
            <a:spLocks noGrp="1"/>
          </p:cNvSpPr>
          <p:nvPr>
            <p:ph type="body" sz="quarter" idx="18" hasCustomPrompt="1"/>
          </p:nvPr>
        </p:nvSpPr>
        <p:spPr>
          <a:xfrm>
            <a:off x="3084381" y="3734488"/>
            <a:ext cx="2094778" cy="349130"/>
          </a:xfrm>
          <a:prstGeom prst="rect">
            <a:avLst/>
          </a:prstGeom>
        </p:spPr>
        <p:txBody>
          <a:bodyPr vert="horz" anchor="ctr" anchorCtr="0"/>
          <a:lstStyle>
            <a:lvl1pPr marL="0" indent="0">
              <a:buFontTx/>
              <a:buNone/>
              <a:defRPr sz="2666" b="1">
                <a:solidFill>
                  <a:srgbClr val="0055B8"/>
                </a:solidFill>
                <a:latin typeface="Arial"/>
                <a:cs typeface="Arial"/>
              </a:defRPr>
            </a:lvl1pPr>
          </a:lstStyle>
          <a:p>
            <a:pPr lvl="0"/>
            <a:r>
              <a:rPr lang="en-US" dirty="0"/>
              <a:t>Header title</a:t>
            </a:r>
          </a:p>
        </p:txBody>
      </p:sp>
      <p:sp>
        <p:nvSpPr>
          <p:cNvPr id="24" name="Text Placeholder 4"/>
          <p:cNvSpPr>
            <a:spLocks noGrp="1"/>
          </p:cNvSpPr>
          <p:nvPr>
            <p:ph type="body" sz="quarter" idx="19"/>
          </p:nvPr>
        </p:nvSpPr>
        <p:spPr>
          <a:xfrm>
            <a:off x="3084381" y="4170901"/>
            <a:ext cx="2138795" cy="1745648"/>
          </a:xfrm>
          <a:prstGeom prst="rect">
            <a:avLst/>
          </a:prstGeom>
        </p:spPr>
        <p:txBody>
          <a:bodyPr vert="horz"/>
          <a:lstStyle>
            <a:lvl1pPr marL="0" indent="0">
              <a:buFontTx/>
              <a:buNone/>
              <a:defRPr sz="1090">
                <a:solidFill>
                  <a:srgbClr val="666666"/>
                </a:solidFill>
                <a:latin typeface="Arial"/>
                <a:cs typeface="Arial"/>
              </a:defRPr>
            </a:lvl1pPr>
            <a:lvl2pPr marL="277023" indent="0">
              <a:buFontTx/>
              <a:buNone/>
              <a:defRPr sz="1090">
                <a:latin typeface="Arial"/>
                <a:cs typeface="Arial"/>
              </a:defRPr>
            </a:lvl2pPr>
            <a:lvl3pPr marL="554047" indent="0">
              <a:buFontTx/>
              <a:buNone/>
              <a:defRPr/>
            </a:lvl3pPr>
            <a:lvl4pPr marL="831070" indent="0">
              <a:buFontTx/>
              <a:buNone/>
              <a:defRPr/>
            </a:lvl4pPr>
            <a:lvl5pPr marL="1108094" indent="0">
              <a:buFontTx/>
              <a:buNone/>
              <a:defRPr/>
            </a:lvl5pPr>
          </a:lstStyle>
          <a:p>
            <a:pPr lvl="0"/>
            <a:r>
              <a:rPr lang="en-US" dirty="0"/>
              <a:t>Click to edit Master</a:t>
            </a:r>
          </a:p>
        </p:txBody>
      </p:sp>
      <p:sp>
        <p:nvSpPr>
          <p:cNvPr id="25" name="Text Placeholder 9"/>
          <p:cNvSpPr>
            <a:spLocks noGrp="1"/>
          </p:cNvSpPr>
          <p:nvPr>
            <p:ph type="body" sz="quarter" idx="20" hasCustomPrompt="1"/>
          </p:nvPr>
        </p:nvSpPr>
        <p:spPr>
          <a:xfrm>
            <a:off x="5703229" y="3734488"/>
            <a:ext cx="2094778" cy="349130"/>
          </a:xfrm>
          <a:prstGeom prst="rect">
            <a:avLst/>
          </a:prstGeom>
        </p:spPr>
        <p:txBody>
          <a:bodyPr vert="horz" anchor="ctr" anchorCtr="0"/>
          <a:lstStyle>
            <a:lvl1pPr marL="0" indent="0">
              <a:buFontTx/>
              <a:buNone/>
              <a:defRPr sz="2666" b="1">
                <a:solidFill>
                  <a:srgbClr val="0055B8"/>
                </a:solidFill>
                <a:latin typeface="Arial"/>
                <a:cs typeface="Arial"/>
              </a:defRPr>
            </a:lvl1pPr>
          </a:lstStyle>
          <a:p>
            <a:pPr lvl="0"/>
            <a:r>
              <a:rPr lang="en-US" dirty="0"/>
              <a:t>Header title</a:t>
            </a:r>
          </a:p>
        </p:txBody>
      </p:sp>
      <p:sp>
        <p:nvSpPr>
          <p:cNvPr id="26" name="Text Placeholder 4"/>
          <p:cNvSpPr>
            <a:spLocks noGrp="1"/>
          </p:cNvSpPr>
          <p:nvPr>
            <p:ph type="body" sz="quarter" idx="21"/>
          </p:nvPr>
        </p:nvSpPr>
        <p:spPr>
          <a:xfrm>
            <a:off x="5703230" y="4170901"/>
            <a:ext cx="2138795" cy="1745648"/>
          </a:xfrm>
          <a:prstGeom prst="rect">
            <a:avLst/>
          </a:prstGeom>
        </p:spPr>
        <p:txBody>
          <a:bodyPr vert="horz"/>
          <a:lstStyle>
            <a:lvl1pPr marL="173139" indent="-173139">
              <a:buFont typeface="Arial"/>
              <a:buChar char="•"/>
              <a:defRPr sz="1090">
                <a:solidFill>
                  <a:srgbClr val="666666"/>
                </a:solidFill>
                <a:latin typeface="Arial"/>
                <a:cs typeface="Arial"/>
              </a:defRPr>
            </a:lvl1pPr>
            <a:lvl2pPr marL="277023" indent="0">
              <a:buFontTx/>
              <a:buNone/>
              <a:defRPr sz="1090">
                <a:latin typeface="Arial"/>
                <a:cs typeface="Arial"/>
              </a:defRPr>
            </a:lvl2pPr>
            <a:lvl3pPr marL="554047" indent="0">
              <a:buFontTx/>
              <a:buNone/>
              <a:defRPr/>
            </a:lvl3pPr>
            <a:lvl4pPr marL="831070" indent="0">
              <a:buFontTx/>
              <a:buNone/>
              <a:defRPr/>
            </a:lvl4pPr>
            <a:lvl5pPr marL="1108094" indent="0">
              <a:buFontTx/>
              <a:buNone/>
              <a:defRPr/>
            </a:lvl5pPr>
          </a:lstStyle>
          <a:p>
            <a:pPr lvl="0"/>
            <a:r>
              <a:rPr lang="en-US" dirty="0"/>
              <a:t>Click to edit Master</a:t>
            </a:r>
          </a:p>
        </p:txBody>
      </p:sp>
    </p:spTree>
    <p:extLst>
      <p:ext uri="{BB962C8B-B14F-4D97-AF65-F5344CB8AC3E}">
        <p14:creationId xmlns:p14="http://schemas.microsoft.com/office/powerpoint/2010/main" val="3290794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ubtitle 2"/>
          <p:cNvSpPr>
            <a:spLocks noGrp="1"/>
          </p:cNvSpPr>
          <p:nvPr>
            <p:ph type="subTitle" idx="1"/>
          </p:nvPr>
        </p:nvSpPr>
        <p:spPr>
          <a:xfrm>
            <a:off x="422642" y="1596070"/>
            <a:ext cx="11259433" cy="3360373"/>
          </a:xfrm>
          <a:prstGeom prst="rect">
            <a:avLst/>
          </a:prstGeom>
        </p:spPr>
        <p:txBody>
          <a:bodyPr/>
          <a:lstStyle>
            <a:lvl1pPr marL="0" indent="0">
              <a:buNone/>
              <a:defRPr sz="2666">
                <a:solidFill>
                  <a:srgbClr val="666666"/>
                </a:solidFill>
                <a:latin typeface="Arial"/>
                <a:cs typeface="Arial"/>
              </a:defRPr>
            </a:lvl1pPr>
          </a:lstStyle>
          <a:p>
            <a:endParaRPr lang="en-US" dirty="0"/>
          </a:p>
        </p:txBody>
      </p:sp>
      <p:sp>
        <p:nvSpPr>
          <p:cNvPr id="7" name="Text Placeholder 5"/>
          <p:cNvSpPr>
            <a:spLocks noGrp="1"/>
          </p:cNvSpPr>
          <p:nvPr>
            <p:ph type="body" sz="quarter" idx="15"/>
          </p:nvPr>
        </p:nvSpPr>
        <p:spPr>
          <a:xfrm>
            <a:off x="423405" y="6352962"/>
            <a:ext cx="1308474" cy="392545"/>
          </a:xfrm>
          <a:prstGeom prst="rect">
            <a:avLst/>
          </a:prstGeom>
        </p:spPr>
        <p:txBody>
          <a:bodyPr/>
          <a:lstStyle>
            <a:lvl1pPr marL="0" indent="0">
              <a:buNone/>
              <a:defRPr sz="1151" b="1">
                <a:solidFill>
                  <a:srgbClr val="666666"/>
                </a:solidFill>
                <a:latin typeface="Arial"/>
                <a:cs typeface="Arial"/>
              </a:defRPr>
            </a:lvl1pPr>
          </a:lstStyle>
          <a:p>
            <a:endParaRPr lang="en-US" dirty="0"/>
          </a:p>
        </p:txBody>
      </p:sp>
      <p:sp>
        <p:nvSpPr>
          <p:cNvPr id="8" name="Text Placeholder 6"/>
          <p:cNvSpPr>
            <a:spLocks noGrp="1"/>
          </p:cNvSpPr>
          <p:nvPr>
            <p:ph type="body" sz="quarter" idx="16"/>
          </p:nvPr>
        </p:nvSpPr>
        <p:spPr>
          <a:xfrm>
            <a:off x="1695638" y="6349408"/>
            <a:ext cx="3448242" cy="523394"/>
          </a:xfrm>
          <a:prstGeom prst="rect">
            <a:avLst/>
          </a:prstGeom>
        </p:spPr>
        <p:txBody>
          <a:bodyPr/>
          <a:lstStyle>
            <a:lvl1pPr marL="0" indent="0">
              <a:buNone/>
              <a:defRPr sz="1151">
                <a:solidFill>
                  <a:srgbClr val="666666"/>
                </a:solidFill>
                <a:latin typeface="Arial"/>
                <a:cs typeface="Arial"/>
              </a:defRPr>
            </a:lvl1pPr>
          </a:lstStyle>
          <a:p>
            <a:endParaRPr lang="en-US" dirty="0"/>
          </a:p>
        </p:txBody>
      </p:sp>
    </p:spTree>
    <p:extLst>
      <p:ext uri="{BB962C8B-B14F-4D97-AF65-F5344CB8AC3E}">
        <p14:creationId xmlns:p14="http://schemas.microsoft.com/office/powerpoint/2010/main" val="82642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A983-9EAA-F516-070D-0AC10B524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3913F6-33CC-F856-75B5-FFC8A1E307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41EF8B-F37B-1068-2361-483FDACF87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985E98-D0F1-C7BF-CC28-1BDF45CCC92D}"/>
              </a:ext>
            </a:extLst>
          </p:cNvPr>
          <p:cNvSpPr>
            <a:spLocks noGrp="1"/>
          </p:cNvSpPr>
          <p:nvPr>
            <p:ph type="dt" sz="half" idx="10"/>
          </p:nvPr>
        </p:nvSpPr>
        <p:spPr/>
        <p:txBody>
          <a:bodyPr/>
          <a:lstStyle/>
          <a:p>
            <a:fld id="{AB774384-3DE6-4769-8845-4455DFC09F7D}" type="datetimeFigureOut">
              <a:rPr lang="en-US" smtClean="0"/>
              <a:t>4/15/2024</a:t>
            </a:fld>
            <a:endParaRPr lang="en-US"/>
          </a:p>
        </p:txBody>
      </p:sp>
      <p:sp>
        <p:nvSpPr>
          <p:cNvPr id="6" name="Footer Placeholder 5">
            <a:extLst>
              <a:ext uri="{FF2B5EF4-FFF2-40B4-BE49-F238E27FC236}">
                <a16:creationId xmlns:a16="http://schemas.microsoft.com/office/drawing/2014/main" id="{37515142-9291-A70F-5DE2-9D0F3EEE3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461C3-8045-4325-FC90-14474DF641DF}"/>
              </a:ext>
            </a:extLst>
          </p:cNvPr>
          <p:cNvSpPr>
            <a:spLocks noGrp="1"/>
          </p:cNvSpPr>
          <p:nvPr>
            <p:ph type="sldNum" sz="quarter" idx="12"/>
          </p:nvPr>
        </p:nvSpPr>
        <p:spPr/>
        <p:txBody>
          <a:bodyPr/>
          <a:lstStyle/>
          <a:p>
            <a:fld id="{407BF743-0E3B-4B2A-95EF-67FFCE4CBD83}" type="slidenum">
              <a:rPr lang="en-US" smtClean="0"/>
              <a:t>‹#›</a:t>
            </a:fld>
            <a:endParaRPr lang="en-US"/>
          </a:p>
        </p:txBody>
      </p:sp>
    </p:spTree>
    <p:extLst>
      <p:ext uri="{BB962C8B-B14F-4D97-AF65-F5344CB8AC3E}">
        <p14:creationId xmlns:p14="http://schemas.microsoft.com/office/powerpoint/2010/main" val="3188725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p>
        </p:txBody>
      </p:sp>
      <p:sp>
        <p:nvSpPr>
          <p:cNvPr id="4" name="Footer Placeholder 3"/>
          <p:cNvSpPr>
            <a:spLocks noGrp="1"/>
          </p:cNvSpPr>
          <p:nvPr>
            <p:ph type="ftr" sz="quarter" idx="11"/>
          </p:nvPr>
        </p:nvSpPr>
        <p:spPr/>
        <p:txBody>
          <a:bodyPr/>
          <a:lstStyle>
            <a:lvl1pPr>
              <a:defRPr/>
            </a:lvl1pPr>
          </a:lstStyle>
          <a:p>
            <a:endParaRPr lang="en-US" altLang="en-US" dirty="0"/>
          </a:p>
        </p:txBody>
      </p:sp>
      <p:sp>
        <p:nvSpPr>
          <p:cNvPr id="5" name="Slide Number Placeholder 4"/>
          <p:cNvSpPr>
            <a:spLocks noGrp="1"/>
          </p:cNvSpPr>
          <p:nvPr>
            <p:ph type="sldNum" sz="quarter" idx="12"/>
          </p:nvPr>
        </p:nvSpPr>
        <p:spPr/>
        <p:txBody>
          <a:bodyPr/>
          <a:lstStyle>
            <a:lvl1pPr>
              <a:defRPr/>
            </a:lvl1pPr>
          </a:lstStyle>
          <a:p>
            <a:fld id="{3CE648A0-59CF-41A5-BF57-152091075870}" type="slidenum">
              <a:rPr lang="en-US" altLang="en-US"/>
              <a:pPr/>
              <a:t>‹#›</a:t>
            </a:fld>
            <a:endParaRPr lang="en-US" altLang="en-US" dirty="0"/>
          </a:p>
        </p:txBody>
      </p:sp>
    </p:spTree>
    <p:extLst>
      <p:ext uri="{BB962C8B-B14F-4D97-AF65-F5344CB8AC3E}">
        <p14:creationId xmlns:p14="http://schemas.microsoft.com/office/powerpoint/2010/main" val="1125840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Autofit/>
          </a:bodyPr>
          <a:lstStyle>
            <a:lvl1pPr algn="l">
              <a:lnSpc>
                <a:spcPts val="5800"/>
              </a:lnSpc>
              <a:defRPr sz="6000" b="1" i="0" cap="all" baseline="0">
                <a:solidFill>
                  <a:schemeClr val="tx2"/>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Autofit/>
          </a:bodyPr>
          <a:lstStyle>
            <a:lvl1pPr marL="0" indent="0" algn="l">
              <a:buNone/>
              <a:defRPr sz="2800" b="0" baseline="0">
                <a:solidFill>
                  <a:schemeClr val="tx1"/>
                </a:solidFill>
                <a:latin typeface="+mn-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University at Buffalo, The State University of New York logo"/>
          <p:cNvPicPr>
            <a:picLocks noChangeAspect="1"/>
          </p:cNvPicPr>
          <p:nvPr userDrawn="1"/>
        </p:nvPicPr>
        <p:blipFill>
          <a:blip r:embed="rId3"/>
          <a:stretch>
            <a:fillRect/>
          </a:stretch>
        </p:blipFill>
        <p:spPr>
          <a:xfrm>
            <a:off x="355600" y="321249"/>
            <a:ext cx="4800600" cy="355823"/>
          </a:xfrm>
          <a:prstGeom prst="rect">
            <a:avLst/>
          </a:prstGeom>
        </p:spPr>
      </p:pic>
    </p:spTree>
    <p:extLst>
      <p:ext uri="{BB962C8B-B14F-4D97-AF65-F5344CB8AC3E}">
        <p14:creationId xmlns:p14="http://schemas.microsoft.com/office/powerpoint/2010/main" val="2437296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16047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7"/>
            <a:ext cx="6638544" cy="1650381"/>
          </a:xfrm>
          <a:prstGeom prst="rect">
            <a:avLst/>
          </a:prstGeom>
        </p:spPr>
        <p:txBody>
          <a:bodyPr lIns="0">
            <a:noAutofit/>
          </a:bodyPr>
          <a:lstStyle>
            <a:lvl1pPr marL="0" indent="0">
              <a:buNone/>
              <a:defRPr sz="2800" b="0" i="0">
                <a:solidFill>
                  <a:schemeClr val="tx1"/>
                </a:solidFill>
                <a:latin typeface="+mn-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all" baseline="0">
                <a:solidFill>
                  <a:schemeClr val="tx2"/>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University at Buffalo, The State University of New York logo">
            <a:extLst>
              <a:ext uri="{FF2B5EF4-FFF2-40B4-BE49-F238E27FC236}">
                <a16:creationId xmlns:a16="http://schemas.microsoft.com/office/drawing/2014/main" id="{9C7DE7FF-FD86-434E-91D5-DF1AA23EE75F}"/>
              </a:ext>
            </a:extLst>
          </p:cNvPr>
          <p:cNvPicPr>
            <a:picLocks noChangeAspect="1"/>
          </p:cNvPicPr>
          <p:nvPr userDrawn="1"/>
        </p:nvPicPr>
        <p:blipFill>
          <a:blip r:embed="rId3"/>
          <a:stretch>
            <a:fillRect/>
          </a:stretch>
        </p:blipFill>
        <p:spPr>
          <a:xfrm>
            <a:off x="660400" y="6041330"/>
            <a:ext cx="4800600" cy="355823"/>
          </a:xfrm>
          <a:prstGeom prst="rect">
            <a:avLst/>
          </a:prstGeom>
        </p:spPr>
      </p:pic>
    </p:spTree>
    <p:extLst>
      <p:ext uri="{BB962C8B-B14F-4D97-AF65-F5344CB8AC3E}">
        <p14:creationId xmlns:p14="http://schemas.microsoft.com/office/powerpoint/2010/main" val="8391273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7"/>
            <a:ext cx="6638544" cy="1650381"/>
          </a:xfrm>
          <a:prstGeom prst="rect">
            <a:avLst/>
          </a:prstGeom>
        </p:spPr>
        <p:txBody>
          <a:bodyPr lIns="0">
            <a:noAutofit/>
          </a:bodyPr>
          <a:lstStyle>
            <a:lvl1pPr marL="0" indent="0">
              <a:buNone/>
              <a:defRPr sz="2800" b="0" i="0">
                <a:solidFill>
                  <a:schemeClr val="bg1"/>
                </a:solidFill>
                <a:latin typeface="+mn-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University at Buffalo, The State University of New York logo">
            <a:extLst>
              <a:ext uri="{FF2B5EF4-FFF2-40B4-BE49-F238E27FC236}">
                <a16:creationId xmlns:a16="http://schemas.microsoft.com/office/drawing/2014/main" id="{9C7DE7FF-FD86-434E-91D5-DF1AA23EE75F}"/>
              </a:ext>
            </a:extLst>
          </p:cNvPr>
          <p:cNvPicPr>
            <a:picLocks noChangeAspect="1"/>
          </p:cNvPicPr>
          <p:nvPr userDrawn="1"/>
        </p:nvPicPr>
        <p:blipFill>
          <a:blip r:embed="rId3"/>
          <a:stretch>
            <a:fillRect/>
          </a:stretch>
        </p:blipFill>
        <p:spPr>
          <a:xfrm>
            <a:off x="660403" y="6041330"/>
            <a:ext cx="4800595" cy="355823"/>
          </a:xfrm>
          <a:prstGeom prst="rect">
            <a:avLst/>
          </a:prstGeom>
        </p:spPr>
      </p:pic>
    </p:spTree>
    <p:extLst>
      <p:ext uri="{BB962C8B-B14F-4D97-AF65-F5344CB8AC3E}">
        <p14:creationId xmlns:p14="http://schemas.microsoft.com/office/powerpoint/2010/main" val="2073420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Autofit/>
          </a:bodyPr>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Autofit/>
          </a:bodyPr>
          <a:lstStyle>
            <a:lvl1pPr marL="0" indent="0" algn="l">
              <a:buNone/>
              <a:defRPr sz="2800" b="0" baseline="0">
                <a:solidFill>
                  <a:schemeClr val="bg1"/>
                </a:solidFill>
                <a:latin typeface="+mn-lt"/>
                <a:ea typeface="Georgia" charset="0"/>
                <a:cs typeface="Georgia" charset="0"/>
              </a:defRPr>
            </a:lvl1pPr>
            <a:lvl2pPr marL="457230" indent="0" algn="ctr">
              <a:buNone/>
              <a:defRPr sz="2000"/>
            </a:lvl2pPr>
            <a:lvl3pPr marL="914459" indent="0" algn="ctr">
              <a:buNone/>
              <a:defRPr sz="1800"/>
            </a:lvl3pPr>
            <a:lvl4pPr marL="1371689" indent="0" algn="ctr">
              <a:buNone/>
              <a:defRPr sz="1600"/>
            </a:lvl4pPr>
            <a:lvl5pPr marL="1828919" indent="0" algn="ctr">
              <a:buNone/>
              <a:defRPr sz="1600"/>
            </a:lvl5pPr>
            <a:lvl6pPr marL="2286149" indent="0" algn="ctr">
              <a:buNone/>
              <a:defRPr sz="1600"/>
            </a:lvl6pPr>
            <a:lvl7pPr marL="2743378" indent="0" algn="ctr">
              <a:buNone/>
              <a:defRPr sz="1600"/>
            </a:lvl7pPr>
            <a:lvl8pPr marL="3200608" indent="0" algn="ctr">
              <a:buNone/>
              <a:defRPr sz="1600"/>
            </a:lvl8pPr>
            <a:lvl9pPr marL="3657838" indent="0" algn="ctr">
              <a:buNone/>
              <a:defRPr sz="1600"/>
            </a:lvl9pPr>
          </a:lstStyle>
          <a:p>
            <a:r>
              <a:rPr lang="en-US" dirty="0"/>
              <a:t>Section title</a:t>
            </a:r>
          </a:p>
        </p:txBody>
      </p:sp>
      <p:pic>
        <p:nvPicPr>
          <p:cNvPr id="7" name="Picture 6" descr="University at Buffalo, The State University of New York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5600" y="321147"/>
            <a:ext cx="4800600" cy="356029"/>
          </a:xfrm>
          <a:prstGeom prst="rect">
            <a:avLst/>
          </a:prstGeom>
        </p:spPr>
      </p:pic>
    </p:spTree>
    <p:extLst>
      <p:ext uri="{BB962C8B-B14F-4D97-AF65-F5344CB8AC3E}">
        <p14:creationId xmlns:p14="http://schemas.microsoft.com/office/powerpoint/2010/main" val="2249729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Autofit/>
          </a:bodyPr>
          <a:lstStyle>
            <a:lvl1pPr algn="l">
              <a:lnSpc>
                <a:spcPts val="5800"/>
              </a:lnSpc>
              <a:defRPr sz="6000" b="1" i="0" cap="all" baseline="0">
                <a:solidFill>
                  <a:schemeClr val="tx2"/>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Autofit/>
          </a:bodyPr>
          <a:lstStyle>
            <a:lvl1pPr marL="0" indent="0" algn="l">
              <a:buNone/>
              <a:defRPr sz="2800" b="0" baseline="0">
                <a:solidFill>
                  <a:schemeClr val="tx1"/>
                </a:solidFill>
                <a:latin typeface="+mn-lt"/>
                <a:ea typeface="Georgia" charset="0"/>
                <a:cs typeface="Georgia" charset="0"/>
              </a:defRPr>
            </a:lvl1pPr>
            <a:lvl2pPr marL="457230" indent="0" algn="ctr">
              <a:buNone/>
              <a:defRPr sz="2000"/>
            </a:lvl2pPr>
            <a:lvl3pPr marL="914459" indent="0" algn="ctr">
              <a:buNone/>
              <a:defRPr sz="1800"/>
            </a:lvl3pPr>
            <a:lvl4pPr marL="1371689" indent="0" algn="ctr">
              <a:buNone/>
              <a:defRPr sz="1600"/>
            </a:lvl4pPr>
            <a:lvl5pPr marL="1828919" indent="0" algn="ctr">
              <a:buNone/>
              <a:defRPr sz="1600"/>
            </a:lvl5pPr>
            <a:lvl6pPr marL="2286149" indent="0" algn="ctr">
              <a:buNone/>
              <a:defRPr sz="1600"/>
            </a:lvl6pPr>
            <a:lvl7pPr marL="2743378" indent="0" algn="ctr">
              <a:buNone/>
              <a:defRPr sz="1600"/>
            </a:lvl7pPr>
            <a:lvl8pPr marL="3200608" indent="0" algn="ctr">
              <a:buNone/>
              <a:defRPr sz="1600"/>
            </a:lvl8pPr>
            <a:lvl9pPr marL="3657838" indent="0" algn="ctr">
              <a:buNone/>
              <a:defRPr sz="1600"/>
            </a:lvl9pPr>
          </a:lstStyle>
          <a:p>
            <a:r>
              <a:rPr lang="en-US" dirty="0"/>
              <a:t>Section title</a:t>
            </a:r>
          </a:p>
        </p:txBody>
      </p:sp>
      <p:pic>
        <p:nvPicPr>
          <p:cNvPr id="7" name="Picture 6" descr="University at Buffalo, The State University of New York logo"/>
          <p:cNvPicPr>
            <a:picLocks noChangeAspect="1"/>
          </p:cNvPicPr>
          <p:nvPr userDrawn="1"/>
        </p:nvPicPr>
        <p:blipFill>
          <a:blip r:embed="rId3"/>
          <a:stretch>
            <a:fillRect/>
          </a:stretch>
        </p:blipFill>
        <p:spPr>
          <a:xfrm>
            <a:off x="355600" y="321250"/>
            <a:ext cx="4800600" cy="355823"/>
          </a:xfrm>
          <a:prstGeom prst="rect">
            <a:avLst/>
          </a:prstGeom>
        </p:spPr>
      </p:pic>
    </p:spTree>
    <p:extLst>
      <p:ext uri="{BB962C8B-B14F-4D97-AF65-F5344CB8AC3E}">
        <p14:creationId xmlns:p14="http://schemas.microsoft.com/office/powerpoint/2010/main" val="3737509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6951472" cy="59093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7"/>
            <a:ext cx="695147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75187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ullet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6951472" cy="59093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7"/>
            <a:ext cx="695147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90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itle and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2B2E-D090-724F-8681-FBE0CDA2F117}"/>
              </a:ext>
            </a:extLst>
          </p:cNvPr>
          <p:cNvSpPr>
            <a:spLocks noGrp="1"/>
          </p:cNvSpPr>
          <p:nvPr>
            <p:ph type="title"/>
          </p:nvPr>
        </p:nvSpPr>
        <p:spPr>
          <a:xfrm>
            <a:off x="566928" y="1499616"/>
            <a:ext cx="10515600" cy="5909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E559530-982F-0F4F-B296-9DB2F44D8051}"/>
              </a:ext>
            </a:extLst>
          </p:cNvPr>
          <p:cNvSpPr>
            <a:spLocks noGrp="1"/>
          </p:cNvSpPr>
          <p:nvPr>
            <p:ph sz="half" idx="1"/>
          </p:nvPr>
        </p:nvSpPr>
        <p:spPr>
          <a:xfrm>
            <a:off x="566928" y="2185416"/>
            <a:ext cx="4500372" cy="39486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90367C6-4AC8-9C47-BDFA-A5613CF90E15}"/>
              </a:ext>
            </a:extLst>
          </p:cNvPr>
          <p:cNvSpPr>
            <a:spLocks noGrp="1"/>
          </p:cNvSpPr>
          <p:nvPr>
            <p:ph sz="half" idx="2"/>
          </p:nvPr>
        </p:nvSpPr>
        <p:spPr>
          <a:xfrm>
            <a:off x="5410200" y="2185417"/>
            <a:ext cx="4498848" cy="395020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385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7063-9BBF-EA1B-E180-CB88168BE9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A08F5C-2B6A-91B9-3006-BF523A36F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2FBEE3-619F-8464-4BA1-0E0ECBE2D5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DBBCD2-F8B5-E0DD-2A71-F9D177F63B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7A9922-5ADD-7E0A-8D92-98E01A8FE2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BF7CE-AE75-4AF9-4793-C4E943553B45}"/>
              </a:ext>
            </a:extLst>
          </p:cNvPr>
          <p:cNvSpPr>
            <a:spLocks noGrp="1"/>
          </p:cNvSpPr>
          <p:nvPr>
            <p:ph type="dt" sz="half" idx="10"/>
          </p:nvPr>
        </p:nvSpPr>
        <p:spPr/>
        <p:txBody>
          <a:bodyPr/>
          <a:lstStyle/>
          <a:p>
            <a:fld id="{AB774384-3DE6-4769-8845-4455DFC09F7D}" type="datetimeFigureOut">
              <a:rPr lang="en-US" smtClean="0"/>
              <a:t>4/15/2024</a:t>
            </a:fld>
            <a:endParaRPr lang="en-US"/>
          </a:p>
        </p:txBody>
      </p:sp>
      <p:sp>
        <p:nvSpPr>
          <p:cNvPr id="8" name="Footer Placeholder 7">
            <a:extLst>
              <a:ext uri="{FF2B5EF4-FFF2-40B4-BE49-F238E27FC236}">
                <a16:creationId xmlns:a16="http://schemas.microsoft.com/office/drawing/2014/main" id="{F1103A23-33B8-1F73-8986-8AACAA5C8B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7C40B7-C486-64C8-EBAF-6033B0AF0919}"/>
              </a:ext>
            </a:extLst>
          </p:cNvPr>
          <p:cNvSpPr>
            <a:spLocks noGrp="1"/>
          </p:cNvSpPr>
          <p:nvPr>
            <p:ph type="sldNum" sz="quarter" idx="12"/>
          </p:nvPr>
        </p:nvSpPr>
        <p:spPr/>
        <p:txBody>
          <a:bodyPr/>
          <a:lstStyle/>
          <a:p>
            <a:fld id="{407BF743-0E3B-4B2A-95EF-67FFCE4CBD83}" type="slidenum">
              <a:rPr lang="en-US" smtClean="0"/>
              <a:t>‹#›</a:t>
            </a:fld>
            <a:endParaRPr lang="en-US"/>
          </a:p>
        </p:txBody>
      </p:sp>
    </p:spTree>
    <p:extLst>
      <p:ext uri="{BB962C8B-B14F-4D97-AF65-F5344CB8AC3E}">
        <p14:creationId xmlns:p14="http://schemas.microsoft.com/office/powerpoint/2010/main" val="1373370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C5C1-32E2-374C-809B-D54BEC11EB3F}"/>
              </a:ext>
            </a:extLst>
          </p:cNvPr>
          <p:cNvSpPr>
            <a:spLocks noGrp="1"/>
          </p:cNvSpPr>
          <p:nvPr>
            <p:ph type="title"/>
          </p:nvPr>
        </p:nvSpPr>
        <p:spPr>
          <a:xfrm>
            <a:off x="566928" y="1499616"/>
            <a:ext cx="10515600" cy="590931"/>
          </a:xfrm>
        </p:spPr>
        <p:txBody>
          <a:bodyPr>
            <a:spAutoFit/>
          </a:bodyPr>
          <a:lstStyle/>
          <a:p>
            <a:r>
              <a:rPr lang="en-US" dirty="0"/>
              <a:t>Click to edit Master title style</a:t>
            </a:r>
          </a:p>
        </p:txBody>
      </p:sp>
      <p:sp>
        <p:nvSpPr>
          <p:cNvPr id="3" name="Text Placeholder 2">
            <a:extLst>
              <a:ext uri="{FF2B5EF4-FFF2-40B4-BE49-F238E27FC236}">
                <a16:creationId xmlns:a16="http://schemas.microsoft.com/office/drawing/2014/main" id="{9798817A-73B4-F340-8D0E-FB813E55F799}"/>
              </a:ext>
            </a:extLst>
          </p:cNvPr>
          <p:cNvSpPr>
            <a:spLocks noGrp="1"/>
          </p:cNvSpPr>
          <p:nvPr>
            <p:ph type="body" idx="1" hasCustomPrompt="1"/>
          </p:nvPr>
        </p:nvSpPr>
        <p:spPr>
          <a:xfrm>
            <a:off x="566928" y="2185416"/>
            <a:ext cx="5138928" cy="376055"/>
          </a:xfrm>
        </p:spPr>
        <p:txBody>
          <a:bodyPr anchor="t" anchorCtr="0">
            <a:spAutoFit/>
          </a:bodyPr>
          <a:lstStyle>
            <a:lvl1pPr marL="0" indent="0">
              <a:buNone/>
              <a:defRPr sz="1600" b="1" cap="all" baseline="0">
                <a:solidFill>
                  <a:schemeClr val="tx2"/>
                </a:solidFill>
              </a:defRPr>
            </a:lvl1pPr>
            <a:lvl2pPr marL="457230" indent="0">
              <a:buNone/>
              <a:defRPr sz="2000" b="1"/>
            </a:lvl2pPr>
            <a:lvl3pPr marL="914459" indent="0">
              <a:buNone/>
              <a:defRPr sz="1800" b="1"/>
            </a:lvl3pPr>
            <a:lvl4pPr marL="1371689" indent="0">
              <a:buNone/>
              <a:defRPr sz="1600" b="1"/>
            </a:lvl4pPr>
            <a:lvl5pPr marL="1828919" indent="0">
              <a:buNone/>
              <a:defRPr sz="1600" b="1"/>
            </a:lvl5pPr>
            <a:lvl6pPr marL="2286149" indent="0">
              <a:buNone/>
              <a:defRPr sz="1600" b="1"/>
            </a:lvl6pPr>
            <a:lvl7pPr marL="2743378" indent="0">
              <a:buNone/>
              <a:defRPr sz="1600" b="1"/>
            </a:lvl7pPr>
            <a:lvl8pPr marL="3200608" indent="0">
              <a:buNone/>
              <a:defRPr sz="1600" b="1"/>
            </a:lvl8pPr>
            <a:lvl9pPr marL="3657838"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5126641-0094-3D49-865E-3DB9ECAC43C4}"/>
              </a:ext>
            </a:extLst>
          </p:cNvPr>
          <p:cNvSpPr>
            <a:spLocks noGrp="1"/>
          </p:cNvSpPr>
          <p:nvPr>
            <p:ph sz="half" idx="2"/>
          </p:nvPr>
        </p:nvSpPr>
        <p:spPr>
          <a:xfrm>
            <a:off x="566929" y="2593340"/>
            <a:ext cx="5140515" cy="3535744"/>
          </a:xfrm>
        </p:spPr>
        <p:txBody>
          <a:bodyPr/>
          <a:lstStyle>
            <a:lvl1pPr marL="285769" indent="-285769">
              <a:buClr>
                <a:schemeClr val="tx2"/>
              </a:buClr>
              <a:buSzPct val="120000"/>
              <a:buFont typeface="Arial" panose="020B0604020202020204" pitchFamily="34" charset="0"/>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6E11705-25F9-194A-9D2F-C9FEEA3A5744}"/>
              </a:ext>
            </a:extLst>
          </p:cNvPr>
          <p:cNvSpPr>
            <a:spLocks noGrp="1"/>
          </p:cNvSpPr>
          <p:nvPr>
            <p:ph type="body" sz="quarter" idx="3" hasCustomPrompt="1"/>
          </p:nvPr>
        </p:nvSpPr>
        <p:spPr>
          <a:xfrm>
            <a:off x="6172200" y="2185416"/>
            <a:ext cx="5138928" cy="376055"/>
          </a:xfrm>
        </p:spPr>
        <p:txBody>
          <a:bodyPr anchor="t" anchorCtr="0">
            <a:spAutoFit/>
          </a:bodyPr>
          <a:lstStyle>
            <a:lvl1pPr marL="0" indent="0">
              <a:buNone/>
              <a:defRPr sz="1600" b="1" cap="all" baseline="0">
                <a:solidFill>
                  <a:schemeClr val="tx2"/>
                </a:solidFill>
              </a:defRPr>
            </a:lvl1pPr>
            <a:lvl2pPr marL="457230" indent="0">
              <a:buNone/>
              <a:defRPr sz="2000" b="1"/>
            </a:lvl2pPr>
            <a:lvl3pPr marL="914459" indent="0">
              <a:buNone/>
              <a:defRPr sz="1800" b="1"/>
            </a:lvl3pPr>
            <a:lvl4pPr marL="1371689" indent="0">
              <a:buNone/>
              <a:defRPr sz="1600" b="1"/>
            </a:lvl4pPr>
            <a:lvl5pPr marL="1828919" indent="0">
              <a:buNone/>
              <a:defRPr sz="1600" b="1"/>
            </a:lvl5pPr>
            <a:lvl6pPr marL="2286149" indent="0">
              <a:buNone/>
              <a:defRPr sz="1600" b="1"/>
            </a:lvl6pPr>
            <a:lvl7pPr marL="2743378" indent="0">
              <a:buNone/>
              <a:defRPr sz="1600" b="1"/>
            </a:lvl7pPr>
            <a:lvl8pPr marL="3200608" indent="0">
              <a:buNone/>
              <a:defRPr sz="1600" b="1"/>
            </a:lvl8pPr>
            <a:lvl9pPr marL="3657838"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D978716-6004-6344-B5D2-C780B062C9CF}"/>
              </a:ext>
            </a:extLst>
          </p:cNvPr>
          <p:cNvSpPr>
            <a:spLocks noGrp="1"/>
          </p:cNvSpPr>
          <p:nvPr>
            <p:ph sz="quarter" idx="4"/>
          </p:nvPr>
        </p:nvSpPr>
        <p:spPr>
          <a:xfrm>
            <a:off x="6172200" y="2590800"/>
            <a:ext cx="5138928" cy="3538728"/>
          </a:xfrm>
        </p:spPr>
        <p:txBody>
          <a:bodyPr/>
          <a:lstStyle>
            <a:lvl1pPr marL="285769" indent="-285769">
              <a:buClr>
                <a:schemeClr val="tx2"/>
              </a:buClr>
              <a:buSzPct val="120000"/>
              <a:buFont typeface="Arial" panose="020B0604020202020204" pitchFamily="34" charset="0"/>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95867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2439-3BDA-DB47-AA02-5590274D40F8}"/>
              </a:ext>
            </a:extLst>
          </p:cNvPr>
          <p:cNvSpPr>
            <a:spLocks noGrp="1"/>
          </p:cNvSpPr>
          <p:nvPr>
            <p:ph type="title"/>
          </p:nvPr>
        </p:nvSpPr>
        <p:spPr/>
        <p:txBody>
          <a:bodyPr>
            <a:spAutoFit/>
          </a:bodyPr>
          <a:lstStyle/>
          <a:p>
            <a:r>
              <a:rPr lang="en-US" dirty="0"/>
              <a:t>Click to edit Master title style</a:t>
            </a:r>
          </a:p>
        </p:txBody>
      </p:sp>
    </p:spTree>
    <p:extLst>
      <p:ext uri="{BB962C8B-B14F-4D97-AF65-F5344CB8AC3E}">
        <p14:creationId xmlns:p14="http://schemas.microsoft.com/office/powerpoint/2010/main" val="29842447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313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C6EF38F-8DF7-3941-B22C-502232E4CB0B}"/>
              </a:ext>
            </a:extLst>
          </p:cNvPr>
          <p:cNvSpPr>
            <a:spLocks noGrp="1" noChangeAspect="1"/>
          </p:cNvSpPr>
          <p:nvPr>
            <p:ph type="pic" idx="13"/>
          </p:nvPr>
        </p:nvSpPr>
        <p:spPr>
          <a:xfrm>
            <a:off x="5098566" y="1079500"/>
            <a:ext cx="7093434" cy="57785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219" indent="0">
              <a:buNone/>
              <a:defRPr sz="2800"/>
            </a:lvl2pPr>
            <a:lvl3pPr marL="914436" indent="0">
              <a:buNone/>
              <a:defRPr sz="2400"/>
            </a:lvl3pPr>
            <a:lvl4pPr marL="1371655" indent="0">
              <a:buNone/>
              <a:defRPr sz="2000"/>
            </a:lvl4pPr>
            <a:lvl5pPr marL="1828873" indent="0">
              <a:buNone/>
              <a:defRPr sz="2000"/>
            </a:lvl5pPr>
            <a:lvl6pPr marL="2286092" indent="0">
              <a:buNone/>
              <a:defRPr sz="2000"/>
            </a:lvl6pPr>
            <a:lvl7pPr marL="2743309" indent="0">
              <a:buNone/>
              <a:defRPr sz="2000"/>
            </a:lvl7pPr>
            <a:lvl8pPr marL="3200528" indent="0">
              <a:buNone/>
              <a:defRPr sz="2000"/>
            </a:lvl8pPr>
            <a:lvl9pPr marL="3657747" indent="0">
              <a:buNone/>
              <a:defRPr sz="2000"/>
            </a:lvl9pPr>
          </a:lstStyle>
          <a:p>
            <a:endParaRPr lang="en-US" dirty="0"/>
          </a:p>
          <a:p>
            <a:r>
              <a:rPr lang="en-US" dirty="0"/>
              <a:t>Drag picture to placeholder or click icon to add</a:t>
            </a:r>
          </a:p>
        </p:txBody>
      </p:sp>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7"/>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4237458"/>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7"/>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0CAA554F-B37C-9E47-B5E4-82235D4EC6CD}"/>
              </a:ext>
            </a:extLst>
          </p:cNvPr>
          <p:cNvSpPr>
            <a:spLocks noGrp="1" noChangeAspect="1"/>
          </p:cNvSpPr>
          <p:nvPr>
            <p:ph type="pic" idx="13"/>
          </p:nvPr>
        </p:nvSpPr>
        <p:spPr>
          <a:xfrm>
            <a:off x="5114632" y="1066800"/>
            <a:ext cx="7077369" cy="2932598"/>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219" indent="0">
              <a:buNone/>
              <a:defRPr sz="2800"/>
            </a:lvl2pPr>
            <a:lvl3pPr marL="914436" indent="0">
              <a:buNone/>
              <a:defRPr sz="2400"/>
            </a:lvl3pPr>
            <a:lvl4pPr marL="1371655" indent="0">
              <a:buNone/>
              <a:defRPr sz="2000"/>
            </a:lvl4pPr>
            <a:lvl5pPr marL="1828873" indent="0">
              <a:buNone/>
              <a:defRPr sz="2000"/>
            </a:lvl5pPr>
            <a:lvl6pPr marL="2286092" indent="0">
              <a:buNone/>
              <a:defRPr sz="2000"/>
            </a:lvl6pPr>
            <a:lvl7pPr marL="2743309" indent="0">
              <a:buNone/>
              <a:defRPr sz="2000"/>
            </a:lvl7pPr>
            <a:lvl8pPr marL="3200528" indent="0">
              <a:buNone/>
              <a:defRPr sz="2000"/>
            </a:lvl8pPr>
            <a:lvl9pPr marL="3657747" indent="0">
              <a:buNone/>
              <a:defRPr sz="2000"/>
            </a:lvl9pPr>
          </a:lstStyle>
          <a:p>
            <a:endParaRPr lang="en-US" dirty="0"/>
          </a:p>
          <a:p>
            <a:r>
              <a:rPr lang="en-US" dirty="0"/>
              <a:t>Drag picture to placeholder or click icon to add</a:t>
            </a:r>
          </a:p>
        </p:txBody>
      </p:sp>
      <p:sp>
        <p:nvSpPr>
          <p:cNvPr id="8" name="Picture Placeholder 2">
            <a:extLst>
              <a:ext uri="{FF2B5EF4-FFF2-40B4-BE49-F238E27FC236}">
                <a16:creationId xmlns:a16="http://schemas.microsoft.com/office/drawing/2014/main" id="{9F5FDDA2-E7AF-294B-ACDF-BDB5997277BC}"/>
              </a:ext>
            </a:extLst>
          </p:cNvPr>
          <p:cNvSpPr>
            <a:spLocks noGrp="1" noChangeAspect="1"/>
          </p:cNvSpPr>
          <p:nvPr>
            <p:ph type="pic" idx="14"/>
          </p:nvPr>
        </p:nvSpPr>
        <p:spPr>
          <a:xfrm>
            <a:off x="5114631" y="3998296"/>
            <a:ext cx="360252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219" indent="0">
              <a:buNone/>
              <a:defRPr sz="2800"/>
            </a:lvl2pPr>
            <a:lvl3pPr marL="914436" indent="0">
              <a:buNone/>
              <a:defRPr sz="2400"/>
            </a:lvl3pPr>
            <a:lvl4pPr marL="1371655" indent="0">
              <a:buNone/>
              <a:defRPr sz="2000"/>
            </a:lvl4pPr>
            <a:lvl5pPr marL="1828873" indent="0">
              <a:buNone/>
              <a:defRPr sz="2000"/>
            </a:lvl5pPr>
            <a:lvl6pPr marL="2286092" indent="0">
              <a:buNone/>
              <a:defRPr sz="2000"/>
            </a:lvl6pPr>
            <a:lvl7pPr marL="2743309" indent="0">
              <a:buNone/>
              <a:defRPr sz="2000"/>
            </a:lvl7pPr>
            <a:lvl8pPr marL="3200528" indent="0">
              <a:buNone/>
              <a:defRPr sz="2000"/>
            </a:lvl8pPr>
            <a:lvl9pPr marL="3657747" indent="0">
              <a:buNone/>
              <a:defRPr sz="2000"/>
            </a:lvl9pPr>
          </a:lstStyle>
          <a:p>
            <a:endParaRPr lang="en-US" dirty="0"/>
          </a:p>
          <a:p>
            <a:r>
              <a:rPr lang="en-US" dirty="0"/>
              <a:t>Drag picture to placeholder or click icon to add</a:t>
            </a:r>
          </a:p>
        </p:txBody>
      </p:sp>
      <p:sp>
        <p:nvSpPr>
          <p:cNvPr id="9" name="Picture Placeholder 2">
            <a:extLst>
              <a:ext uri="{FF2B5EF4-FFF2-40B4-BE49-F238E27FC236}">
                <a16:creationId xmlns:a16="http://schemas.microsoft.com/office/drawing/2014/main" id="{F2499D1A-BF4E-8444-BF94-86863CA11648}"/>
              </a:ext>
            </a:extLst>
          </p:cNvPr>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219" indent="0">
              <a:buNone/>
              <a:defRPr sz="2800"/>
            </a:lvl2pPr>
            <a:lvl3pPr marL="914436" indent="0">
              <a:buNone/>
              <a:defRPr sz="2400"/>
            </a:lvl3pPr>
            <a:lvl4pPr marL="1371655" indent="0">
              <a:buNone/>
              <a:defRPr sz="2000"/>
            </a:lvl4pPr>
            <a:lvl5pPr marL="1828873" indent="0">
              <a:buNone/>
              <a:defRPr sz="2000"/>
            </a:lvl5pPr>
            <a:lvl6pPr marL="2286092" indent="0">
              <a:buNone/>
              <a:defRPr sz="2000"/>
            </a:lvl6pPr>
            <a:lvl7pPr marL="2743309" indent="0">
              <a:buNone/>
              <a:defRPr sz="2000"/>
            </a:lvl7pPr>
            <a:lvl8pPr marL="3200528" indent="0">
              <a:buNone/>
              <a:defRPr sz="2000"/>
            </a:lvl8pPr>
            <a:lvl9pPr marL="3657747"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324169093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6A37-D6A5-0C40-A676-03633A9FD245}"/>
              </a:ext>
            </a:extLst>
          </p:cNvPr>
          <p:cNvSpPr>
            <a:spLocks noGrp="1"/>
          </p:cNvSpPr>
          <p:nvPr>
            <p:ph type="title"/>
          </p:nvPr>
        </p:nvSpPr>
        <p:spPr/>
        <p:txBody>
          <a:bodyPr/>
          <a:lstStyle/>
          <a:p>
            <a:r>
              <a:rPr lang="en-US" dirty="0"/>
              <a:t>Click to edit</a:t>
            </a:r>
          </a:p>
        </p:txBody>
      </p:sp>
      <p:sp>
        <p:nvSpPr>
          <p:cNvPr id="3" name="Picture Placeholder 2">
            <a:extLst>
              <a:ext uri="{FF2B5EF4-FFF2-40B4-BE49-F238E27FC236}">
                <a16:creationId xmlns:a16="http://schemas.microsoft.com/office/drawing/2014/main" id="{CB21EA68-2B0A-7648-9710-0081FFDD7D68}"/>
              </a:ext>
            </a:extLst>
          </p:cNvPr>
          <p:cNvSpPr>
            <a:spLocks noGrp="1" noChangeAspect="1"/>
          </p:cNvSpPr>
          <p:nvPr>
            <p:ph type="pic" idx="13"/>
          </p:nvPr>
        </p:nvSpPr>
        <p:spPr>
          <a:xfrm>
            <a:off x="0" y="1066800"/>
            <a:ext cx="12192000" cy="57912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219" indent="0">
              <a:buNone/>
              <a:defRPr sz="2800"/>
            </a:lvl2pPr>
            <a:lvl3pPr marL="914436" indent="0">
              <a:buNone/>
              <a:defRPr sz="2400"/>
            </a:lvl3pPr>
            <a:lvl4pPr marL="1371655" indent="0">
              <a:buNone/>
              <a:defRPr sz="2000"/>
            </a:lvl4pPr>
            <a:lvl5pPr marL="1828873" indent="0">
              <a:buNone/>
              <a:defRPr sz="2000"/>
            </a:lvl5pPr>
            <a:lvl6pPr marL="2286092" indent="0">
              <a:buNone/>
              <a:defRPr sz="2000"/>
            </a:lvl6pPr>
            <a:lvl7pPr marL="2743309" indent="0">
              <a:buNone/>
              <a:defRPr sz="2000"/>
            </a:lvl7pPr>
            <a:lvl8pPr marL="3200528" indent="0">
              <a:buNone/>
              <a:defRPr sz="2000"/>
            </a:lvl8pPr>
            <a:lvl9pPr marL="3657747"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256637582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7"/>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hart Placeholder 2">
            <a:extLst>
              <a:ext uri="{FF2B5EF4-FFF2-40B4-BE49-F238E27FC236}">
                <a16:creationId xmlns:a16="http://schemas.microsoft.com/office/drawing/2014/main" id="{7B782143-2792-E14B-AE51-0FFA9028EB8A}"/>
              </a:ext>
            </a:extLst>
          </p:cNvPr>
          <p:cNvSpPr>
            <a:spLocks noGrp="1"/>
          </p:cNvSpPr>
          <p:nvPr>
            <p:ph type="chart" sz="quarter" idx="16"/>
          </p:nvPr>
        </p:nvSpPr>
        <p:spPr>
          <a:xfrm>
            <a:off x="5161936" y="1976285"/>
            <a:ext cx="6325152" cy="3967316"/>
          </a:xfrm>
          <a:prstGeom prst="rect">
            <a:avLst/>
          </a:prstGeom>
          <a:solidFill>
            <a:schemeClr val="bg2">
              <a:lumMod val="75000"/>
            </a:schemeClr>
          </a:solidFill>
          <a:ln>
            <a:noFill/>
          </a:ln>
        </p:spPr>
        <p:style>
          <a:lnRef idx="1">
            <a:schemeClr val="accent3"/>
          </a:lnRef>
          <a:fillRef idx="2">
            <a:schemeClr val="accent3"/>
          </a:fillRef>
          <a:effectRef idx="1">
            <a:schemeClr val="accent3"/>
          </a:effectRef>
          <a:fontRef idx="none"/>
        </p:style>
        <p:txBody>
          <a:bodyPr/>
          <a:lstStyle>
            <a:lvl1pPr marL="0" marR="0" indent="0" algn="ctr" defTabSz="914459" rtl="0" eaLnBrk="1" fontAlgn="auto" latinLnBrk="0" hangingPunct="1">
              <a:lnSpc>
                <a:spcPct val="90000"/>
              </a:lnSpc>
              <a:spcBef>
                <a:spcPts val="1000"/>
              </a:spcBef>
              <a:spcAft>
                <a:spcPts val="0"/>
              </a:spcAft>
              <a:buClrTx/>
              <a:buSzTx/>
              <a:buFont typeface="Arial" panose="020B0604020202020204" pitchFamily="34" charset="0"/>
              <a:buNone/>
              <a:tabLst/>
              <a:defRPr sz="1600" baseline="0">
                <a:solidFill>
                  <a:schemeClr val="bg1"/>
                </a:solidFill>
                <a:latin typeface="Arial" charset="0"/>
                <a:ea typeface="Arial" charset="0"/>
                <a:cs typeface="Arial" charset="0"/>
              </a:defRPr>
            </a:lvl1pPr>
          </a:lstStyle>
          <a:p>
            <a:endParaRPr lang="en-US" dirty="0"/>
          </a:p>
          <a:p>
            <a:r>
              <a:rPr lang="en-US" dirty="0"/>
              <a:t>Drag chart to placeholder or click icon to add chart</a:t>
            </a:r>
          </a:p>
          <a:p>
            <a:endParaRPr lang="en-US" dirty="0"/>
          </a:p>
        </p:txBody>
      </p:sp>
    </p:spTree>
    <p:extLst>
      <p:ext uri="{BB962C8B-B14F-4D97-AF65-F5344CB8AC3E}">
        <p14:creationId xmlns:p14="http://schemas.microsoft.com/office/powerpoint/2010/main" val="4106617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Blan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907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ext Slide Single Colum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8199" y="378539"/>
            <a:ext cx="11010499" cy="554320"/>
          </a:xfrm>
          <a:prstGeom prst="rect">
            <a:avLst/>
          </a:prstGeom>
        </p:spPr>
        <p:txBody>
          <a:bodyPr vert="horz" lIns="0" tIns="0" rIns="0" bIns="0" rtlCol="0" anchor="t" anchorCtr="0">
            <a:noAutofit/>
          </a:bodyPr>
          <a:lstStyle>
            <a:lvl1pPr>
              <a:defRPr sz="3500" spc="0" baseline="0">
                <a:solidFill>
                  <a:schemeClr val="bg1"/>
                </a:solidFill>
              </a:defRPr>
            </a:lvl1pPr>
          </a:lstStyle>
          <a:p>
            <a:r>
              <a:rPr lang="en-US" dirty="0"/>
              <a:t>Slide Title</a:t>
            </a:r>
          </a:p>
        </p:txBody>
      </p:sp>
      <p:sp>
        <p:nvSpPr>
          <p:cNvPr id="2" name="TextBox 1">
            <a:extLst>
              <a:ext uri="{FF2B5EF4-FFF2-40B4-BE49-F238E27FC236}">
                <a16:creationId xmlns:a16="http://schemas.microsoft.com/office/drawing/2014/main" id="{C1E0C0CF-E1BB-6641-ACF6-8698DD49D1F6}"/>
              </a:ext>
            </a:extLst>
          </p:cNvPr>
          <p:cNvSpPr txBox="1"/>
          <p:nvPr userDrawn="1"/>
        </p:nvSpPr>
        <p:spPr>
          <a:xfrm>
            <a:off x="7747000" y="1905000"/>
            <a:ext cx="1847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66666"/>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8238B7F6-A489-0FA2-666A-3B21488E324E}"/>
              </a:ext>
            </a:extLst>
          </p:cNvPr>
          <p:cNvCxnSpPr>
            <a:cxnSpLocks/>
          </p:cNvCxnSpPr>
          <p:nvPr userDrawn="1"/>
        </p:nvCxnSpPr>
        <p:spPr>
          <a:xfrm>
            <a:off x="838200" y="1004938"/>
            <a:ext cx="1719389" cy="0"/>
          </a:xfrm>
          <a:prstGeom prst="line">
            <a:avLst/>
          </a:prstGeom>
          <a:ln>
            <a:solidFill>
              <a:srgbClr val="00A9E0"/>
            </a:solidFill>
          </a:ln>
        </p:spPr>
        <p:style>
          <a:lnRef idx="1">
            <a:schemeClr val="accent1"/>
          </a:lnRef>
          <a:fillRef idx="0">
            <a:schemeClr val="accent1"/>
          </a:fillRef>
          <a:effectRef idx="0">
            <a:schemeClr val="accent1"/>
          </a:effectRef>
          <a:fontRef idx="minor">
            <a:schemeClr val="tx1"/>
          </a:fontRef>
        </p:style>
      </p:cxnSp>
      <p:sp>
        <p:nvSpPr>
          <p:cNvPr id="7" name="Content Placeholder 18">
            <a:extLst>
              <a:ext uri="{FF2B5EF4-FFF2-40B4-BE49-F238E27FC236}">
                <a16:creationId xmlns:a16="http://schemas.microsoft.com/office/drawing/2014/main" id="{F7B3DD72-A1C7-5685-EF04-165BD473D5AC}"/>
              </a:ext>
            </a:extLst>
          </p:cNvPr>
          <p:cNvSpPr>
            <a:spLocks noGrp="1"/>
          </p:cNvSpPr>
          <p:nvPr>
            <p:ph sz="quarter" idx="10"/>
          </p:nvPr>
        </p:nvSpPr>
        <p:spPr>
          <a:xfrm>
            <a:off x="850173" y="1239696"/>
            <a:ext cx="11010499" cy="5032989"/>
          </a:xfrm>
          <a:prstGeom prst="rect">
            <a:avLst/>
          </a:prstGeom>
        </p:spPr>
        <p:txBody>
          <a:bodyPr/>
          <a:lstStyle>
            <a:lvl1pPr>
              <a:buClr>
                <a:srgbClr val="F1A947"/>
              </a:buClr>
              <a:defRPr sz="2000">
                <a:solidFill>
                  <a:schemeClr val="bg1"/>
                </a:solidFill>
              </a:defRPr>
            </a:lvl1pPr>
            <a:lvl2pPr marL="468630" indent="-285750">
              <a:buClr>
                <a:srgbClr val="F1A947"/>
              </a:buClr>
              <a:buFont typeface="Arial" panose="020B0604020202020204" pitchFamily="34" charset="0"/>
              <a:buChar char="•"/>
              <a:defRPr sz="2000">
                <a:solidFill>
                  <a:schemeClr val="bg1"/>
                </a:solidFill>
              </a:defRPr>
            </a:lvl2pPr>
            <a:lvl3pPr>
              <a:buClr>
                <a:srgbClr val="F1A947"/>
              </a:buClr>
              <a:defRPr sz="1800">
                <a:solidFill>
                  <a:schemeClr val="bg1"/>
                </a:solidFill>
              </a:defRPr>
            </a:lvl3pPr>
            <a:lvl4pPr>
              <a:buClr>
                <a:srgbClr val="F1A947"/>
              </a:buClr>
              <a:defRPr sz="1800">
                <a:solidFill>
                  <a:schemeClr val="bg1"/>
                </a:solidFill>
              </a:defRPr>
            </a:lvl4pPr>
            <a:lvl5pPr>
              <a:buClr>
                <a:srgbClr val="F1A947"/>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03364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 y="0"/>
            <a:ext cx="12188952" cy="6858000"/>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Georgia" charset="0"/>
                <a:ea typeface="Georgia" charset="0"/>
                <a:cs typeface="Georgia" charset="0"/>
              </a:defRPr>
            </a:lvl1pPr>
          </a:lstStyle>
          <a:p>
            <a:pPr lvl="0"/>
            <a:r>
              <a:rPr lang="en-US" dirty="0"/>
              <a:t>Sub-topic</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8368" y="6046265"/>
            <a:ext cx="4650699" cy="344912"/>
          </a:xfrm>
          <a:prstGeom prst="rect">
            <a:avLst/>
          </a:prstGeom>
        </p:spPr>
      </p:pic>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spTree>
    <p:extLst>
      <p:ext uri="{BB962C8B-B14F-4D97-AF65-F5344CB8AC3E}">
        <p14:creationId xmlns:p14="http://schemas.microsoft.com/office/powerpoint/2010/main" val="408226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406C-861F-1D33-FC96-9519185EB8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F8A9B-4CBD-6B65-A4D0-C71895672214}"/>
              </a:ext>
            </a:extLst>
          </p:cNvPr>
          <p:cNvSpPr>
            <a:spLocks noGrp="1"/>
          </p:cNvSpPr>
          <p:nvPr>
            <p:ph type="dt" sz="half" idx="10"/>
          </p:nvPr>
        </p:nvSpPr>
        <p:spPr/>
        <p:txBody>
          <a:bodyPr/>
          <a:lstStyle/>
          <a:p>
            <a:fld id="{AB774384-3DE6-4769-8845-4455DFC09F7D}" type="datetimeFigureOut">
              <a:rPr lang="en-US" smtClean="0"/>
              <a:t>4/15/2024</a:t>
            </a:fld>
            <a:endParaRPr lang="en-US"/>
          </a:p>
        </p:txBody>
      </p:sp>
      <p:sp>
        <p:nvSpPr>
          <p:cNvPr id="4" name="Footer Placeholder 3">
            <a:extLst>
              <a:ext uri="{FF2B5EF4-FFF2-40B4-BE49-F238E27FC236}">
                <a16:creationId xmlns:a16="http://schemas.microsoft.com/office/drawing/2014/main" id="{23E83DB4-01B6-1F94-17A6-C7C18B616E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95B894-3123-87A0-98EF-37A87420F09E}"/>
              </a:ext>
            </a:extLst>
          </p:cNvPr>
          <p:cNvSpPr>
            <a:spLocks noGrp="1"/>
          </p:cNvSpPr>
          <p:nvPr>
            <p:ph type="sldNum" sz="quarter" idx="12"/>
          </p:nvPr>
        </p:nvSpPr>
        <p:spPr/>
        <p:txBody>
          <a:bodyPr/>
          <a:lstStyle/>
          <a:p>
            <a:fld id="{407BF743-0E3B-4B2A-95EF-67FFCE4CBD83}" type="slidenum">
              <a:rPr lang="en-US" smtClean="0"/>
              <a:t>‹#›</a:t>
            </a:fld>
            <a:endParaRPr lang="en-US"/>
          </a:p>
        </p:txBody>
      </p:sp>
    </p:spTree>
    <p:extLst>
      <p:ext uri="{BB962C8B-B14F-4D97-AF65-F5344CB8AC3E}">
        <p14:creationId xmlns:p14="http://schemas.microsoft.com/office/powerpoint/2010/main" val="298406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600" y="321146"/>
            <a:ext cx="4800600" cy="356029"/>
          </a:xfrm>
          <a:prstGeom prst="rect">
            <a:avLst/>
          </a:prstGeom>
        </p:spPr>
      </p:pic>
    </p:spTree>
    <p:extLst>
      <p:ext uri="{BB962C8B-B14F-4D97-AF65-F5344CB8AC3E}">
        <p14:creationId xmlns:p14="http://schemas.microsoft.com/office/powerpoint/2010/main" val="7835825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28728633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5"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2999134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344491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chemeClr val="tx1"/>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chemeClr val="tx1"/>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Tree>
    <p:extLst>
      <p:ext uri="{BB962C8B-B14F-4D97-AF65-F5344CB8AC3E}">
        <p14:creationId xmlns:p14="http://schemas.microsoft.com/office/powerpoint/2010/main" val="1049598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098566" y="930275"/>
            <a:ext cx="7093434" cy="59309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569468" y="1320800"/>
            <a:ext cx="4268653"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1617810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114631" y="934720"/>
            <a:ext cx="7077369" cy="3064678"/>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569468" y="1320800"/>
            <a:ext cx="4268653"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
        <p:nvSpPr>
          <p:cNvPr id="7" name="Picture Placeholder 2"/>
          <p:cNvSpPr>
            <a:spLocks noGrp="1" noChangeAspect="1"/>
          </p:cNvSpPr>
          <p:nvPr>
            <p:ph type="pic" idx="14"/>
          </p:nvPr>
        </p:nvSpPr>
        <p:spPr>
          <a:xfrm>
            <a:off x="5114631" y="3998296"/>
            <a:ext cx="360252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9" name="Picture Placeholder 2"/>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615132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0" y="927100"/>
            <a:ext cx="12192000" cy="59309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109702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10363200" cy="1143000"/>
          </a:xfrm>
          <a:prstGeom prst="rect">
            <a:avLst/>
          </a:prstGeom>
        </p:spPr>
        <p:txBody>
          <a:bodyPr/>
          <a:lstStyle>
            <a:lvl1pPr>
              <a:defRPr b="0" i="0">
                <a:solidFill>
                  <a:srgbClr val="808080"/>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914400" y="2514600"/>
            <a:ext cx="10363200" cy="3429000"/>
          </a:xfrm>
          <a:prstGeom prst="rect">
            <a:avLst/>
          </a:prstGeom>
        </p:spPr>
        <p:txBody>
          <a:bodyPr/>
          <a:lstStyle>
            <a:lvl1pPr>
              <a:defRPr b="0" i="0">
                <a:solidFill>
                  <a:srgbClr val="808080"/>
                </a:solidFill>
                <a:latin typeface="Trebuchet MS"/>
                <a:cs typeface="Trebuchet MS"/>
              </a:defRPr>
            </a:lvl1pPr>
            <a:lvl2pPr>
              <a:buClr>
                <a:srgbClr val="ECD63F"/>
              </a:buClr>
              <a:defRPr b="0" i="0">
                <a:solidFill>
                  <a:srgbClr val="808080"/>
                </a:solidFill>
                <a:latin typeface="Trebuchet MS"/>
                <a:cs typeface="Trebuchet MS"/>
              </a:defRPr>
            </a:lvl2pPr>
            <a:lvl3pPr>
              <a:buClr>
                <a:srgbClr val="ECD63F"/>
              </a:buClr>
              <a:defRPr b="0" i="0">
                <a:solidFill>
                  <a:srgbClr val="808080"/>
                </a:solidFill>
                <a:latin typeface="Trebuchet MS"/>
                <a:cs typeface="Trebuchet MS"/>
              </a:defRPr>
            </a:lvl3pPr>
            <a:lvl4pPr>
              <a:buClr>
                <a:srgbClr val="ECD63F"/>
              </a:buClr>
              <a:defRPr b="0" i="0">
                <a:solidFill>
                  <a:srgbClr val="808080"/>
                </a:solidFill>
                <a:latin typeface="Trebuchet MS"/>
                <a:cs typeface="Trebuchet MS"/>
              </a:defRPr>
            </a:lvl4pPr>
            <a:lvl5pPr>
              <a:defRPr b="0" i="1">
                <a:solidFill>
                  <a:srgbClr val="808080"/>
                </a:solidFill>
                <a:latin typeface="Trebuchet MS"/>
                <a:cs typeface="Trebuchet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16184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600" y="321148"/>
            <a:ext cx="4800600" cy="356029"/>
          </a:xfrm>
          <a:prstGeom prst="rect">
            <a:avLst/>
          </a:prstGeom>
        </p:spPr>
      </p:pic>
    </p:spTree>
    <p:extLst>
      <p:ext uri="{BB962C8B-B14F-4D97-AF65-F5344CB8AC3E}">
        <p14:creationId xmlns:p14="http://schemas.microsoft.com/office/powerpoint/2010/main" val="335497506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2CFA1D-A772-C2B0-FE93-2BE80CBB8C63}"/>
              </a:ext>
            </a:extLst>
          </p:cNvPr>
          <p:cNvSpPr>
            <a:spLocks noGrp="1"/>
          </p:cNvSpPr>
          <p:nvPr>
            <p:ph type="dt" sz="half" idx="10"/>
          </p:nvPr>
        </p:nvSpPr>
        <p:spPr/>
        <p:txBody>
          <a:bodyPr/>
          <a:lstStyle/>
          <a:p>
            <a:fld id="{AB774384-3DE6-4769-8845-4455DFC09F7D}" type="datetimeFigureOut">
              <a:rPr lang="en-US" smtClean="0"/>
              <a:t>4/15/2024</a:t>
            </a:fld>
            <a:endParaRPr lang="en-US"/>
          </a:p>
        </p:txBody>
      </p:sp>
      <p:sp>
        <p:nvSpPr>
          <p:cNvPr id="3" name="Footer Placeholder 2">
            <a:extLst>
              <a:ext uri="{FF2B5EF4-FFF2-40B4-BE49-F238E27FC236}">
                <a16:creationId xmlns:a16="http://schemas.microsoft.com/office/drawing/2014/main" id="{6375D26F-A178-35FE-6007-BFFD4D0874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949D4C-524F-42B0-0403-4F3CB393F2AF}"/>
              </a:ext>
            </a:extLst>
          </p:cNvPr>
          <p:cNvSpPr>
            <a:spLocks noGrp="1"/>
          </p:cNvSpPr>
          <p:nvPr>
            <p:ph type="sldNum" sz="quarter" idx="12"/>
          </p:nvPr>
        </p:nvSpPr>
        <p:spPr/>
        <p:txBody>
          <a:bodyPr/>
          <a:lstStyle/>
          <a:p>
            <a:fld id="{407BF743-0E3B-4B2A-95EF-67FFCE4CBD83}" type="slidenum">
              <a:rPr lang="en-US" smtClean="0"/>
              <a:t>‹#›</a:t>
            </a:fld>
            <a:endParaRPr lang="en-US"/>
          </a:p>
        </p:txBody>
      </p:sp>
    </p:spTree>
    <p:extLst>
      <p:ext uri="{BB962C8B-B14F-4D97-AF65-F5344CB8AC3E}">
        <p14:creationId xmlns:p14="http://schemas.microsoft.com/office/powerpoint/2010/main" val="20018766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9700" y="2043940"/>
            <a:ext cx="10663586" cy="751503"/>
          </a:xfrm>
          <a:prstGeom prst="rect">
            <a:avLst/>
          </a:prstGeom>
          <a:ln>
            <a:noFill/>
          </a:ln>
        </p:spPr>
        <p:txBody>
          <a:bodyPr lIns="0" tIns="0" rIns="0" bIns="0" anchor="t"/>
          <a:lstStyle>
            <a:lvl1pPr algn="l">
              <a:defRPr sz="4500" b="1" i="0">
                <a:solidFill>
                  <a:schemeClr val="bg1"/>
                </a:solidFill>
                <a:latin typeface="Arial" panose="020B0604020202020204" pitchFamily="34" charset="0"/>
                <a:cs typeface="Arial" panose="020B0604020202020204" pitchFamily="34" charset="0"/>
              </a:defRPr>
            </a:lvl1pPr>
          </a:lstStyle>
          <a:p>
            <a:r>
              <a:rPr lang="en-US" dirty="0"/>
              <a:t>Presentation title here</a:t>
            </a:r>
          </a:p>
        </p:txBody>
      </p:sp>
      <p:sp>
        <p:nvSpPr>
          <p:cNvPr id="14" name="Text Placeholder 13">
            <a:extLst>
              <a:ext uri="{FF2B5EF4-FFF2-40B4-BE49-F238E27FC236}">
                <a16:creationId xmlns:a16="http://schemas.microsoft.com/office/drawing/2014/main" id="{435AA990-3196-E711-01DB-25AEB5667C51}"/>
              </a:ext>
            </a:extLst>
          </p:cNvPr>
          <p:cNvSpPr>
            <a:spLocks noGrp="1"/>
          </p:cNvSpPr>
          <p:nvPr>
            <p:ph type="body" sz="quarter" idx="11" hasCustomPrompt="1"/>
          </p:nvPr>
        </p:nvSpPr>
        <p:spPr>
          <a:xfrm>
            <a:off x="938440" y="2905357"/>
            <a:ext cx="10654846" cy="351307"/>
          </a:xfrm>
          <a:prstGeom prst="rect">
            <a:avLst/>
          </a:prstGeom>
        </p:spPr>
        <p:txBody>
          <a:bodyPr lIns="0" tIns="0" rIns="0" bIns="0"/>
          <a:lstStyle>
            <a:lvl1pPr>
              <a:defRPr sz="1800" spc="-30" baseline="0">
                <a:solidFill>
                  <a:srgbClr val="FFCA0A"/>
                </a:solidFill>
              </a:defRPr>
            </a:lvl1pPr>
            <a:lvl2pPr>
              <a:defRPr sz="1600" spc="-30" baseline="0">
                <a:solidFill>
                  <a:srgbClr val="00A9E0"/>
                </a:solidFill>
              </a:defRPr>
            </a:lvl2pPr>
            <a:lvl3pPr>
              <a:defRPr sz="1600" spc="-30" baseline="0">
                <a:solidFill>
                  <a:srgbClr val="00A9E0"/>
                </a:solidFill>
              </a:defRPr>
            </a:lvl3pPr>
            <a:lvl4pPr>
              <a:defRPr sz="1600" spc="-30" baseline="0">
                <a:solidFill>
                  <a:srgbClr val="00A9E0"/>
                </a:solidFill>
              </a:defRPr>
            </a:lvl4pPr>
            <a:lvl5pPr>
              <a:defRPr sz="1600" spc="-30" baseline="0">
                <a:solidFill>
                  <a:srgbClr val="00A9E0"/>
                </a:solidFill>
              </a:defRPr>
            </a:lvl5pPr>
          </a:lstStyle>
          <a:p>
            <a:pPr lvl="0"/>
            <a:r>
              <a:rPr lang="en-US" dirty="0"/>
              <a:t>Subhead</a:t>
            </a:r>
          </a:p>
        </p:txBody>
      </p:sp>
      <p:cxnSp>
        <p:nvCxnSpPr>
          <p:cNvPr id="15" name="Straight Connector 14">
            <a:extLst>
              <a:ext uri="{FF2B5EF4-FFF2-40B4-BE49-F238E27FC236}">
                <a16:creationId xmlns:a16="http://schemas.microsoft.com/office/drawing/2014/main" id="{218F674B-E51F-EB98-A7F7-1106C335C8F3}"/>
              </a:ext>
            </a:extLst>
          </p:cNvPr>
          <p:cNvCxnSpPr>
            <a:cxnSpLocks/>
          </p:cNvCxnSpPr>
          <p:nvPr userDrawn="1"/>
        </p:nvCxnSpPr>
        <p:spPr>
          <a:xfrm>
            <a:off x="929700" y="1838913"/>
            <a:ext cx="1868656" cy="0"/>
          </a:xfrm>
          <a:prstGeom prst="line">
            <a:avLst/>
          </a:prstGeom>
          <a:ln>
            <a:solidFill>
              <a:srgbClr val="00A9E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888BF2A-B419-9CFE-CE67-450FD84218AA}"/>
              </a:ext>
            </a:extLst>
          </p:cNvPr>
          <p:cNvPicPr>
            <a:picLocks noChangeAspect="1"/>
          </p:cNvPicPr>
          <p:nvPr userDrawn="1"/>
        </p:nvPicPr>
        <p:blipFill>
          <a:blip r:embed="rId3"/>
          <a:srcRect/>
          <a:stretch/>
        </p:blipFill>
        <p:spPr>
          <a:xfrm>
            <a:off x="9343462" y="5368989"/>
            <a:ext cx="2249823" cy="1121429"/>
          </a:xfrm>
          <a:prstGeom prst="rect">
            <a:avLst/>
          </a:prstGeom>
        </p:spPr>
      </p:pic>
    </p:spTree>
    <p:extLst>
      <p:ext uri="{BB962C8B-B14F-4D97-AF65-F5344CB8AC3E}">
        <p14:creationId xmlns:p14="http://schemas.microsoft.com/office/powerpoint/2010/main" val="3347318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lan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993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Blank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9943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reaker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0C0CF-E1BB-6641-ACF6-8698DD49D1F6}"/>
              </a:ext>
            </a:extLst>
          </p:cNvPr>
          <p:cNvSpPr txBox="1"/>
          <p:nvPr userDrawn="1"/>
        </p:nvSpPr>
        <p:spPr>
          <a:xfrm>
            <a:off x="7747000" y="1905000"/>
            <a:ext cx="184731" cy="338554"/>
          </a:xfrm>
          <a:prstGeom prst="rect">
            <a:avLst/>
          </a:prstGeom>
          <a:noFill/>
        </p:spPr>
        <p:txBody>
          <a:bodyPr wrap="none" rtlCol="0">
            <a:spAutoFit/>
          </a:bodyPr>
          <a:lstStyle/>
          <a:p>
            <a:endParaRPr lang="en-US" sz="1600" dirty="0">
              <a:latin typeface="Arial" panose="020B0604020202020204" pitchFamily="34" charset="0"/>
              <a:cs typeface="Arial" panose="020B0604020202020204" pitchFamily="34" charset="0"/>
            </a:endParaRPr>
          </a:p>
        </p:txBody>
      </p:sp>
      <p:sp>
        <p:nvSpPr>
          <p:cNvPr id="8" name="Text Placeholder 13">
            <a:extLst>
              <a:ext uri="{FF2B5EF4-FFF2-40B4-BE49-F238E27FC236}">
                <a16:creationId xmlns:a16="http://schemas.microsoft.com/office/drawing/2014/main" id="{86DF9834-DF9D-21A6-5B54-3B0E9B92EA84}"/>
              </a:ext>
            </a:extLst>
          </p:cNvPr>
          <p:cNvSpPr>
            <a:spLocks noGrp="1"/>
          </p:cNvSpPr>
          <p:nvPr>
            <p:ph type="body" sz="quarter" idx="11" hasCustomPrompt="1"/>
          </p:nvPr>
        </p:nvSpPr>
        <p:spPr>
          <a:xfrm>
            <a:off x="929699" y="2982418"/>
            <a:ext cx="10782602" cy="351307"/>
          </a:xfrm>
          <a:prstGeom prst="rect">
            <a:avLst/>
          </a:prstGeom>
        </p:spPr>
        <p:txBody>
          <a:bodyPr lIns="0" tIns="0" rIns="0" bIns="0"/>
          <a:lstStyle>
            <a:lvl1pPr>
              <a:defRPr sz="2000" spc="-30" baseline="0">
                <a:solidFill>
                  <a:srgbClr val="F1A947"/>
                </a:solidFill>
              </a:defRPr>
            </a:lvl1pPr>
            <a:lvl2pPr>
              <a:defRPr sz="1600" spc="-30" baseline="0">
                <a:solidFill>
                  <a:srgbClr val="00A9E0"/>
                </a:solidFill>
              </a:defRPr>
            </a:lvl2pPr>
            <a:lvl3pPr>
              <a:defRPr sz="1600" spc="-30" baseline="0">
                <a:solidFill>
                  <a:srgbClr val="00A9E0"/>
                </a:solidFill>
              </a:defRPr>
            </a:lvl3pPr>
            <a:lvl4pPr>
              <a:defRPr sz="1600" spc="-30" baseline="0">
                <a:solidFill>
                  <a:srgbClr val="00A9E0"/>
                </a:solidFill>
              </a:defRPr>
            </a:lvl4pPr>
            <a:lvl5pPr>
              <a:defRPr sz="1600" spc="-30" baseline="0">
                <a:solidFill>
                  <a:srgbClr val="00A9E0"/>
                </a:solidFill>
              </a:defRPr>
            </a:lvl5pPr>
          </a:lstStyle>
          <a:p>
            <a:pPr lvl="0"/>
            <a:r>
              <a:rPr lang="en-US" dirty="0"/>
              <a:t>Subhead</a:t>
            </a:r>
          </a:p>
        </p:txBody>
      </p:sp>
      <p:sp>
        <p:nvSpPr>
          <p:cNvPr id="19" name="Title 1">
            <a:extLst>
              <a:ext uri="{FF2B5EF4-FFF2-40B4-BE49-F238E27FC236}">
                <a16:creationId xmlns:a16="http://schemas.microsoft.com/office/drawing/2014/main" id="{9817AC5C-EE3B-997E-D356-18E514B7F3BF}"/>
              </a:ext>
            </a:extLst>
          </p:cNvPr>
          <p:cNvSpPr>
            <a:spLocks noGrp="1"/>
          </p:cNvSpPr>
          <p:nvPr>
            <p:ph type="ctrTitle" hasCustomPrompt="1"/>
          </p:nvPr>
        </p:nvSpPr>
        <p:spPr>
          <a:xfrm>
            <a:off x="929699" y="2113603"/>
            <a:ext cx="10773861" cy="751503"/>
          </a:xfrm>
          <a:prstGeom prst="rect">
            <a:avLst/>
          </a:prstGeom>
          <a:ln>
            <a:noFill/>
          </a:ln>
        </p:spPr>
        <p:txBody>
          <a:bodyPr lIns="0" tIns="0" rIns="0" bIns="0" anchor="t"/>
          <a:lstStyle>
            <a:lvl1pPr algn="l">
              <a:defRPr sz="4500" b="1" i="0">
                <a:solidFill>
                  <a:schemeClr val="bg1"/>
                </a:solidFill>
                <a:latin typeface="Arial" panose="020B0604020202020204" pitchFamily="34" charset="0"/>
                <a:cs typeface="Arial" panose="020B0604020202020204" pitchFamily="34" charset="0"/>
              </a:defRPr>
            </a:lvl1pPr>
          </a:lstStyle>
          <a:p>
            <a:r>
              <a:rPr lang="en-US" dirty="0"/>
              <a:t>Breaker Slide Heading</a:t>
            </a:r>
          </a:p>
        </p:txBody>
      </p:sp>
      <p:cxnSp>
        <p:nvCxnSpPr>
          <p:cNvPr id="4" name="Straight Connector 3">
            <a:extLst>
              <a:ext uri="{FF2B5EF4-FFF2-40B4-BE49-F238E27FC236}">
                <a16:creationId xmlns:a16="http://schemas.microsoft.com/office/drawing/2014/main" id="{126B67E2-3FB8-8A69-9786-BD811168161D}"/>
              </a:ext>
            </a:extLst>
          </p:cNvPr>
          <p:cNvCxnSpPr>
            <a:cxnSpLocks/>
          </p:cNvCxnSpPr>
          <p:nvPr userDrawn="1"/>
        </p:nvCxnSpPr>
        <p:spPr>
          <a:xfrm>
            <a:off x="929700" y="1896287"/>
            <a:ext cx="1868656" cy="0"/>
          </a:xfrm>
          <a:prstGeom prst="line">
            <a:avLst/>
          </a:prstGeom>
          <a:ln>
            <a:solidFill>
              <a:srgbClr val="00A9E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12AF231-E36E-5A8E-EDE8-CDF12C8CF336}"/>
              </a:ext>
            </a:extLst>
          </p:cNvPr>
          <p:cNvPicPr>
            <a:picLocks noChangeAspect="1"/>
          </p:cNvPicPr>
          <p:nvPr userDrawn="1"/>
        </p:nvPicPr>
        <p:blipFill>
          <a:blip r:embed="rId3"/>
          <a:stretch>
            <a:fillRect/>
          </a:stretch>
        </p:blipFill>
        <p:spPr>
          <a:xfrm>
            <a:off x="9502184" y="5393138"/>
            <a:ext cx="2201376" cy="1097280"/>
          </a:xfrm>
          <a:prstGeom prst="rect">
            <a:avLst/>
          </a:prstGeom>
        </p:spPr>
      </p:pic>
    </p:spTree>
    <p:extLst>
      <p:ext uri="{BB962C8B-B14F-4D97-AF65-F5344CB8AC3E}">
        <p14:creationId xmlns:p14="http://schemas.microsoft.com/office/powerpoint/2010/main" val="2956887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reak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0C0CF-E1BB-6641-ACF6-8698DD49D1F6}"/>
              </a:ext>
            </a:extLst>
          </p:cNvPr>
          <p:cNvSpPr txBox="1"/>
          <p:nvPr userDrawn="1"/>
        </p:nvSpPr>
        <p:spPr>
          <a:xfrm>
            <a:off x="7747000" y="1905000"/>
            <a:ext cx="184731" cy="338554"/>
          </a:xfrm>
          <a:prstGeom prst="rect">
            <a:avLst/>
          </a:prstGeom>
          <a:noFill/>
        </p:spPr>
        <p:txBody>
          <a:bodyPr wrap="none" rtlCol="0">
            <a:spAutoFit/>
          </a:bodyPr>
          <a:lstStyle/>
          <a:p>
            <a:endParaRPr lang="en-US" sz="1600" dirty="0">
              <a:latin typeface="Arial" panose="020B0604020202020204" pitchFamily="34" charset="0"/>
              <a:cs typeface="Arial" panose="020B0604020202020204" pitchFamily="34" charset="0"/>
            </a:endParaRPr>
          </a:p>
        </p:txBody>
      </p:sp>
      <p:sp>
        <p:nvSpPr>
          <p:cNvPr id="8" name="Text Placeholder 13">
            <a:extLst>
              <a:ext uri="{FF2B5EF4-FFF2-40B4-BE49-F238E27FC236}">
                <a16:creationId xmlns:a16="http://schemas.microsoft.com/office/drawing/2014/main" id="{86DF9834-DF9D-21A6-5B54-3B0E9B92EA84}"/>
              </a:ext>
            </a:extLst>
          </p:cNvPr>
          <p:cNvSpPr>
            <a:spLocks noGrp="1"/>
          </p:cNvSpPr>
          <p:nvPr>
            <p:ph type="body" sz="quarter" idx="11" hasCustomPrompt="1"/>
          </p:nvPr>
        </p:nvSpPr>
        <p:spPr>
          <a:xfrm>
            <a:off x="929699" y="2982418"/>
            <a:ext cx="10782602" cy="351307"/>
          </a:xfrm>
          <a:prstGeom prst="rect">
            <a:avLst/>
          </a:prstGeom>
        </p:spPr>
        <p:txBody>
          <a:bodyPr lIns="0" tIns="0" rIns="0" bIns="0"/>
          <a:lstStyle>
            <a:lvl1pPr>
              <a:defRPr sz="1600" spc="-30" baseline="0">
                <a:solidFill>
                  <a:srgbClr val="F1A947"/>
                </a:solidFill>
              </a:defRPr>
            </a:lvl1pPr>
            <a:lvl2pPr>
              <a:defRPr sz="1600" spc="-30" baseline="0">
                <a:solidFill>
                  <a:srgbClr val="00A9E0"/>
                </a:solidFill>
              </a:defRPr>
            </a:lvl2pPr>
            <a:lvl3pPr>
              <a:defRPr sz="1600" spc="-30" baseline="0">
                <a:solidFill>
                  <a:srgbClr val="00A9E0"/>
                </a:solidFill>
              </a:defRPr>
            </a:lvl3pPr>
            <a:lvl4pPr>
              <a:defRPr sz="1600" spc="-30" baseline="0">
                <a:solidFill>
                  <a:srgbClr val="00A9E0"/>
                </a:solidFill>
              </a:defRPr>
            </a:lvl4pPr>
            <a:lvl5pPr>
              <a:defRPr sz="1600" spc="-30" baseline="0">
                <a:solidFill>
                  <a:srgbClr val="00A9E0"/>
                </a:solidFill>
              </a:defRPr>
            </a:lvl5pPr>
          </a:lstStyle>
          <a:p>
            <a:pPr lvl="0"/>
            <a:r>
              <a:rPr lang="en-US" dirty="0"/>
              <a:t>Subhead</a:t>
            </a:r>
          </a:p>
        </p:txBody>
      </p:sp>
      <p:sp>
        <p:nvSpPr>
          <p:cNvPr id="19" name="Title 1">
            <a:extLst>
              <a:ext uri="{FF2B5EF4-FFF2-40B4-BE49-F238E27FC236}">
                <a16:creationId xmlns:a16="http://schemas.microsoft.com/office/drawing/2014/main" id="{9817AC5C-EE3B-997E-D356-18E514B7F3BF}"/>
              </a:ext>
            </a:extLst>
          </p:cNvPr>
          <p:cNvSpPr>
            <a:spLocks noGrp="1"/>
          </p:cNvSpPr>
          <p:nvPr>
            <p:ph type="ctrTitle" hasCustomPrompt="1"/>
          </p:nvPr>
        </p:nvSpPr>
        <p:spPr>
          <a:xfrm>
            <a:off x="929699" y="2113603"/>
            <a:ext cx="10773861" cy="751503"/>
          </a:xfrm>
          <a:prstGeom prst="rect">
            <a:avLst/>
          </a:prstGeom>
          <a:ln>
            <a:noFill/>
          </a:ln>
        </p:spPr>
        <p:txBody>
          <a:bodyPr lIns="0" tIns="0" rIns="0" bIns="0" anchor="t"/>
          <a:lstStyle>
            <a:lvl1pPr algn="l">
              <a:defRPr sz="4500" b="1" i="0">
                <a:solidFill>
                  <a:srgbClr val="012F55"/>
                </a:solidFill>
                <a:latin typeface="Arial" panose="020B0604020202020204" pitchFamily="34" charset="0"/>
                <a:cs typeface="Arial" panose="020B0604020202020204" pitchFamily="34" charset="0"/>
              </a:defRPr>
            </a:lvl1pPr>
          </a:lstStyle>
          <a:p>
            <a:r>
              <a:rPr lang="en-US" dirty="0"/>
              <a:t>Breaker Slide Heading</a:t>
            </a:r>
          </a:p>
        </p:txBody>
      </p:sp>
      <p:cxnSp>
        <p:nvCxnSpPr>
          <p:cNvPr id="4" name="Straight Connector 3">
            <a:extLst>
              <a:ext uri="{FF2B5EF4-FFF2-40B4-BE49-F238E27FC236}">
                <a16:creationId xmlns:a16="http://schemas.microsoft.com/office/drawing/2014/main" id="{126B67E2-3FB8-8A69-9786-BD811168161D}"/>
              </a:ext>
            </a:extLst>
          </p:cNvPr>
          <p:cNvCxnSpPr>
            <a:cxnSpLocks/>
          </p:cNvCxnSpPr>
          <p:nvPr userDrawn="1"/>
        </p:nvCxnSpPr>
        <p:spPr>
          <a:xfrm>
            <a:off x="929700" y="1896287"/>
            <a:ext cx="1868656" cy="0"/>
          </a:xfrm>
          <a:prstGeom prst="line">
            <a:avLst/>
          </a:prstGeom>
          <a:ln>
            <a:solidFill>
              <a:srgbClr val="00A9E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120798B-A485-A65D-C463-32F9AE0A14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02185" y="5395235"/>
            <a:ext cx="2201375" cy="1097280"/>
          </a:xfrm>
          <a:prstGeom prst="rect">
            <a:avLst/>
          </a:prstGeom>
        </p:spPr>
      </p:pic>
    </p:spTree>
    <p:extLst>
      <p:ext uri="{BB962C8B-B14F-4D97-AF65-F5344CB8AC3E}">
        <p14:creationId xmlns:p14="http://schemas.microsoft.com/office/powerpoint/2010/main" val="18188008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Breaker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0C0CF-E1BB-6641-ACF6-8698DD49D1F6}"/>
              </a:ext>
            </a:extLst>
          </p:cNvPr>
          <p:cNvSpPr txBox="1"/>
          <p:nvPr userDrawn="1"/>
        </p:nvSpPr>
        <p:spPr>
          <a:xfrm>
            <a:off x="7747000" y="1905000"/>
            <a:ext cx="184731" cy="338554"/>
          </a:xfrm>
          <a:prstGeom prst="rect">
            <a:avLst/>
          </a:prstGeom>
          <a:noFill/>
        </p:spPr>
        <p:txBody>
          <a:bodyPr wrap="none" rtlCol="0">
            <a:spAutoFit/>
          </a:bodyPr>
          <a:lstStyle/>
          <a:p>
            <a:endParaRPr lang="en-US" sz="1600" dirty="0">
              <a:latin typeface="Arial" panose="020B0604020202020204" pitchFamily="34" charset="0"/>
              <a:cs typeface="Arial" panose="020B0604020202020204" pitchFamily="34" charset="0"/>
            </a:endParaRPr>
          </a:p>
        </p:txBody>
      </p:sp>
      <p:sp>
        <p:nvSpPr>
          <p:cNvPr id="8" name="Text Placeholder 13">
            <a:extLst>
              <a:ext uri="{FF2B5EF4-FFF2-40B4-BE49-F238E27FC236}">
                <a16:creationId xmlns:a16="http://schemas.microsoft.com/office/drawing/2014/main" id="{86DF9834-DF9D-21A6-5B54-3B0E9B92EA84}"/>
              </a:ext>
            </a:extLst>
          </p:cNvPr>
          <p:cNvSpPr>
            <a:spLocks noGrp="1"/>
          </p:cNvSpPr>
          <p:nvPr>
            <p:ph type="body" sz="quarter" idx="11" hasCustomPrompt="1"/>
          </p:nvPr>
        </p:nvSpPr>
        <p:spPr>
          <a:xfrm>
            <a:off x="929699" y="2982418"/>
            <a:ext cx="10782602" cy="351307"/>
          </a:xfrm>
          <a:prstGeom prst="rect">
            <a:avLst/>
          </a:prstGeom>
        </p:spPr>
        <p:txBody>
          <a:bodyPr lIns="0" tIns="0" rIns="0" bIns="0"/>
          <a:lstStyle>
            <a:lvl1pPr>
              <a:defRPr sz="2000" spc="-30" baseline="0">
                <a:solidFill>
                  <a:srgbClr val="F1A947"/>
                </a:solidFill>
              </a:defRPr>
            </a:lvl1pPr>
            <a:lvl2pPr>
              <a:defRPr sz="1600" spc="-30" baseline="0">
                <a:solidFill>
                  <a:srgbClr val="00A9E0"/>
                </a:solidFill>
              </a:defRPr>
            </a:lvl2pPr>
            <a:lvl3pPr>
              <a:defRPr sz="1600" spc="-30" baseline="0">
                <a:solidFill>
                  <a:srgbClr val="00A9E0"/>
                </a:solidFill>
              </a:defRPr>
            </a:lvl3pPr>
            <a:lvl4pPr>
              <a:defRPr sz="1600" spc="-30" baseline="0">
                <a:solidFill>
                  <a:srgbClr val="00A9E0"/>
                </a:solidFill>
              </a:defRPr>
            </a:lvl4pPr>
            <a:lvl5pPr>
              <a:defRPr sz="1600" spc="-30" baseline="0">
                <a:solidFill>
                  <a:srgbClr val="00A9E0"/>
                </a:solidFill>
              </a:defRPr>
            </a:lvl5pPr>
          </a:lstStyle>
          <a:p>
            <a:pPr lvl="0"/>
            <a:r>
              <a:rPr lang="en-US" dirty="0"/>
              <a:t>Subhead</a:t>
            </a:r>
          </a:p>
        </p:txBody>
      </p:sp>
      <p:sp>
        <p:nvSpPr>
          <p:cNvPr id="19" name="Title 1">
            <a:extLst>
              <a:ext uri="{FF2B5EF4-FFF2-40B4-BE49-F238E27FC236}">
                <a16:creationId xmlns:a16="http://schemas.microsoft.com/office/drawing/2014/main" id="{9817AC5C-EE3B-997E-D356-18E514B7F3BF}"/>
              </a:ext>
            </a:extLst>
          </p:cNvPr>
          <p:cNvSpPr>
            <a:spLocks noGrp="1"/>
          </p:cNvSpPr>
          <p:nvPr>
            <p:ph type="ctrTitle" hasCustomPrompt="1"/>
          </p:nvPr>
        </p:nvSpPr>
        <p:spPr>
          <a:xfrm>
            <a:off x="929699" y="2113603"/>
            <a:ext cx="10773861" cy="751503"/>
          </a:xfrm>
          <a:prstGeom prst="rect">
            <a:avLst/>
          </a:prstGeom>
          <a:ln>
            <a:noFill/>
          </a:ln>
        </p:spPr>
        <p:txBody>
          <a:bodyPr lIns="0" tIns="0" rIns="0" bIns="0" anchor="t"/>
          <a:lstStyle>
            <a:lvl1pPr algn="l">
              <a:defRPr sz="4500" b="1" i="0">
                <a:solidFill>
                  <a:schemeClr val="bg1"/>
                </a:solidFill>
                <a:latin typeface="Arial" panose="020B0604020202020204" pitchFamily="34" charset="0"/>
                <a:cs typeface="Arial" panose="020B0604020202020204" pitchFamily="34" charset="0"/>
              </a:defRPr>
            </a:lvl1pPr>
          </a:lstStyle>
          <a:p>
            <a:r>
              <a:rPr lang="en-US" dirty="0"/>
              <a:t>Breaker Slide Heading</a:t>
            </a:r>
          </a:p>
        </p:txBody>
      </p:sp>
      <p:cxnSp>
        <p:nvCxnSpPr>
          <p:cNvPr id="4" name="Straight Connector 3">
            <a:extLst>
              <a:ext uri="{FF2B5EF4-FFF2-40B4-BE49-F238E27FC236}">
                <a16:creationId xmlns:a16="http://schemas.microsoft.com/office/drawing/2014/main" id="{126B67E2-3FB8-8A69-9786-BD811168161D}"/>
              </a:ext>
            </a:extLst>
          </p:cNvPr>
          <p:cNvCxnSpPr>
            <a:cxnSpLocks/>
          </p:cNvCxnSpPr>
          <p:nvPr userDrawn="1"/>
        </p:nvCxnSpPr>
        <p:spPr>
          <a:xfrm>
            <a:off x="929700" y="1896287"/>
            <a:ext cx="1868656" cy="0"/>
          </a:xfrm>
          <a:prstGeom prst="line">
            <a:avLst/>
          </a:prstGeom>
          <a:ln>
            <a:solidFill>
              <a:srgbClr val="00A9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024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Break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0C0CF-E1BB-6641-ACF6-8698DD49D1F6}"/>
              </a:ext>
            </a:extLst>
          </p:cNvPr>
          <p:cNvSpPr txBox="1"/>
          <p:nvPr userDrawn="1"/>
        </p:nvSpPr>
        <p:spPr>
          <a:xfrm>
            <a:off x="7747000" y="1905000"/>
            <a:ext cx="184731" cy="338554"/>
          </a:xfrm>
          <a:prstGeom prst="rect">
            <a:avLst/>
          </a:prstGeom>
          <a:noFill/>
        </p:spPr>
        <p:txBody>
          <a:bodyPr wrap="none" rtlCol="0">
            <a:spAutoFit/>
          </a:bodyPr>
          <a:lstStyle/>
          <a:p>
            <a:endParaRPr lang="en-US" sz="1600" dirty="0">
              <a:latin typeface="Arial" panose="020B0604020202020204" pitchFamily="34" charset="0"/>
              <a:cs typeface="Arial" panose="020B0604020202020204" pitchFamily="34" charset="0"/>
            </a:endParaRPr>
          </a:p>
        </p:txBody>
      </p:sp>
      <p:sp>
        <p:nvSpPr>
          <p:cNvPr id="8" name="Text Placeholder 13">
            <a:extLst>
              <a:ext uri="{FF2B5EF4-FFF2-40B4-BE49-F238E27FC236}">
                <a16:creationId xmlns:a16="http://schemas.microsoft.com/office/drawing/2014/main" id="{86DF9834-DF9D-21A6-5B54-3B0E9B92EA84}"/>
              </a:ext>
            </a:extLst>
          </p:cNvPr>
          <p:cNvSpPr>
            <a:spLocks noGrp="1"/>
          </p:cNvSpPr>
          <p:nvPr>
            <p:ph type="body" sz="quarter" idx="11" hasCustomPrompt="1"/>
          </p:nvPr>
        </p:nvSpPr>
        <p:spPr>
          <a:xfrm>
            <a:off x="929699" y="2982418"/>
            <a:ext cx="10782602" cy="351307"/>
          </a:xfrm>
          <a:prstGeom prst="rect">
            <a:avLst/>
          </a:prstGeom>
        </p:spPr>
        <p:txBody>
          <a:bodyPr lIns="0" tIns="0" rIns="0" bIns="0"/>
          <a:lstStyle>
            <a:lvl1pPr>
              <a:defRPr sz="1600" spc="-30" baseline="0">
                <a:solidFill>
                  <a:srgbClr val="F1A947"/>
                </a:solidFill>
              </a:defRPr>
            </a:lvl1pPr>
            <a:lvl2pPr>
              <a:defRPr sz="1600" spc="-30" baseline="0">
                <a:solidFill>
                  <a:srgbClr val="00A9E0"/>
                </a:solidFill>
              </a:defRPr>
            </a:lvl2pPr>
            <a:lvl3pPr>
              <a:defRPr sz="1600" spc="-30" baseline="0">
                <a:solidFill>
                  <a:srgbClr val="00A9E0"/>
                </a:solidFill>
              </a:defRPr>
            </a:lvl3pPr>
            <a:lvl4pPr>
              <a:defRPr sz="1600" spc="-30" baseline="0">
                <a:solidFill>
                  <a:srgbClr val="00A9E0"/>
                </a:solidFill>
              </a:defRPr>
            </a:lvl4pPr>
            <a:lvl5pPr>
              <a:defRPr sz="1600" spc="-30" baseline="0">
                <a:solidFill>
                  <a:srgbClr val="00A9E0"/>
                </a:solidFill>
              </a:defRPr>
            </a:lvl5pPr>
          </a:lstStyle>
          <a:p>
            <a:pPr lvl="0"/>
            <a:r>
              <a:rPr lang="en-US" dirty="0"/>
              <a:t>Subhead</a:t>
            </a:r>
          </a:p>
        </p:txBody>
      </p:sp>
      <p:sp>
        <p:nvSpPr>
          <p:cNvPr id="19" name="Title 1">
            <a:extLst>
              <a:ext uri="{FF2B5EF4-FFF2-40B4-BE49-F238E27FC236}">
                <a16:creationId xmlns:a16="http://schemas.microsoft.com/office/drawing/2014/main" id="{9817AC5C-EE3B-997E-D356-18E514B7F3BF}"/>
              </a:ext>
            </a:extLst>
          </p:cNvPr>
          <p:cNvSpPr>
            <a:spLocks noGrp="1"/>
          </p:cNvSpPr>
          <p:nvPr>
            <p:ph type="ctrTitle" hasCustomPrompt="1"/>
          </p:nvPr>
        </p:nvSpPr>
        <p:spPr>
          <a:xfrm>
            <a:off x="929699" y="2113603"/>
            <a:ext cx="10773861" cy="751503"/>
          </a:xfrm>
          <a:prstGeom prst="rect">
            <a:avLst/>
          </a:prstGeom>
          <a:ln>
            <a:noFill/>
          </a:ln>
        </p:spPr>
        <p:txBody>
          <a:bodyPr lIns="0" tIns="0" rIns="0" bIns="0" anchor="t"/>
          <a:lstStyle>
            <a:lvl1pPr algn="l">
              <a:defRPr sz="4500" b="1" i="0">
                <a:solidFill>
                  <a:srgbClr val="012F55"/>
                </a:solidFill>
                <a:latin typeface="Arial" panose="020B0604020202020204" pitchFamily="34" charset="0"/>
                <a:cs typeface="Arial" panose="020B0604020202020204" pitchFamily="34" charset="0"/>
              </a:defRPr>
            </a:lvl1pPr>
          </a:lstStyle>
          <a:p>
            <a:r>
              <a:rPr lang="en-US" dirty="0"/>
              <a:t>Breaker Slide Heading</a:t>
            </a:r>
          </a:p>
        </p:txBody>
      </p:sp>
      <p:cxnSp>
        <p:nvCxnSpPr>
          <p:cNvPr id="4" name="Straight Connector 3">
            <a:extLst>
              <a:ext uri="{FF2B5EF4-FFF2-40B4-BE49-F238E27FC236}">
                <a16:creationId xmlns:a16="http://schemas.microsoft.com/office/drawing/2014/main" id="{126B67E2-3FB8-8A69-9786-BD811168161D}"/>
              </a:ext>
            </a:extLst>
          </p:cNvPr>
          <p:cNvCxnSpPr>
            <a:cxnSpLocks/>
          </p:cNvCxnSpPr>
          <p:nvPr userDrawn="1"/>
        </p:nvCxnSpPr>
        <p:spPr>
          <a:xfrm>
            <a:off x="929700" y="1896287"/>
            <a:ext cx="1868656" cy="0"/>
          </a:xfrm>
          <a:prstGeom prst="line">
            <a:avLst/>
          </a:prstGeom>
          <a:ln>
            <a:solidFill>
              <a:srgbClr val="00A9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496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ext Slide Single Colum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8200" y="378539"/>
            <a:ext cx="9070248" cy="554320"/>
          </a:xfrm>
          <a:prstGeom prst="rect">
            <a:avLst/>
          </a:prstGeom>
        </p:spPr>
        <p:txBody>
          <a:bodyPr vert="horz" lIns="0" tIns="0" rIns="0" bIns="0" rtlCol="0" anchor="t" anchorCtr="0">
            <a:noAutofit/>
          </a:bodyPr>
          <a:lstStyle>
            <a:lvl1pPr>
              <a:defRPr sz="3500" spc="0" baseline="0">
                <a:solidFill>
                  <a:schemeClr val="bg1"/>
                </a:solidFill>
              </a:defRPr>
            </a:lvl1pPr>
          </a:lstStyle>
          <a:p>
            <a:r>
              <a:rPr lang="en-US" dirty="0"/>
              <a:t>Slide Title</a:t>
            </a:r>
          </a:p>
        </p:txBody>
      </p:sp>
      <p:sp>
        <p:nvSpPr>
          <p:cNvPr id="2" name="TextBox 1">
            <a:extLst>
              <a:ext uri="{FF2B5EF4-FFF2-40B4-BE49-F238E27FC236}">
                <a16:creationId xmlns:a16="http://schemas.microsoft.com/office/drawing/2014/main" id="{C1E0C0CF-E1BB-6641-ACF6-8698DD49D1F6}"/>
              </a:ext>
            </a:extLst>
          </p:cNvPr>
          <p:cNvSpPr txBox="1"/>
          <p:nvPr userDrawn="1"/>
        </p:nvSpPr>
        <p:spPr>
          <a:xfrm>
            <a:off x="7747000" y="1905000"/>
            <a:ext cx="184731" cy="338554"/>
          </a:xfrm>
          <a:prstGeom prst="rect">
            <a:avLst/>
          </a:prstGeom>
          <a:noFill/>
        </p:spPr>
        <p:txBody>
          <a:bodyPr wrap="none" rtlCol="0">
            <a:spAutoFit/>
          </a:bodyPr>
          <a:lstStyle/>
          <a:p>
            <a:endParaRPr lang="en-US" sz="1600"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8238B7F6-A489-0FA2-666A-3B21488E324E}"/>
              </a:ext>
            </a:extLst>
          </p:cNvPr>
          <p:cNvCxnSpPr>
            <a:cxnSpLocks/>
          </p:cNvCxnSpPr>
          <p:nvPr userDrawn="1"/>
        </p:nvCxnSpPr>
        <p:spPr>
          <a:xfrm>
            <a:off x="838200" y="1004938"/>
            <a:ext cx="1719389" cy="0"/>
          </a:xfrm>
          <a:prstGeom prst="line">
            <a:avLst/>
          </a:prstGeom>
          <a:ln>
            <a:solidFill>
              <a:srgbClr val="00A9E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38BC9DD-89A3-4AB8-FA5D-344C4BD2BCE8}"/>
              </a:ext>
            </a:extLst>
          </p:cNvPr>
          <p:cNvPicPr>
            <a:picLocks noChangeAspect="1"/>
          </p:cNvPicPr>
          <p:nvPr userDrawn="1"/>
        </p:nvPicPr>
        <p:blipFill>
          <a:blip r:embed="rId3"/>
          <a:srcRect/>
          <a:stretch/>
        </p:blipFill>
        <p:spPr>
          <a:xfrm>
            <a:off x="10067544" y="244297"/>
            <a:ext cx="1719389" cy="857032"/>
          </a:xfrm>
          <a:prstGeom prst="rect">
            <a:avLst/>
          </a:prstGeom>
        </p:spPr>
      </p:pic>
      <p:sp>
        <p:nvSpPr>
          <p:cNvPr id="7" name="Content Placeholder 18">
            <a:extLst>
              <a:ext uri="{FF2B5EF4-FFF2-40B4-BE49-F238E27FC236}">
                <a16:creationId xmlns:a16="http://schemas.microsoft.com/office/drawing/2014/main" id="{F7B3DD72-A1C7-5685-EF04-165BD473D5AC}"/>
              </a:ext>
            </a:extLst>
          </p:cNvPr>
          <p:cNvSpPr>
            <a:spLocks noGrp="1"/>
          </p:cNvSpPr>
          <p:nvPr>
            <p:ph sz="quarter" idx="10"/>
          </p:nvPr>
        </p:nvSpPr>
        <p:spPr>
          <a:xfrm>
            <a:off x="850173" y="1239696"/>
            <a:ext cx="9058275" cy="5032989"/>
          </a:xfrm>
          <a:prstGeom prst="rect">
            <a:avLst/>
          </a:prstGeom>
        </p:spPr>
        <p:txBody>
          <a:bodyPr/>
          <a:lstStyle>
            <a:lvl1pPr>
              <a:buClr>
                <a:srgbClr val="F1A947"/>
              </a:buClr>
              <a:defRPr sz="2000">
                <a:solidFill>
                  <a:schemeClr val="bg1"/>
                </a:solidFill>
              </a:defRPr>
            </a:lvl1pPr>
            <a:lvl2pPr marL="468630" indent="-285750">
              <a:buClr>
                <a:srgbClr val="F1A947"/>
              </a:buClr>
              <a:buFont typeface="Arial" panose="020B0604020202020204" pitchFamily="34" charset="0"/>
              <a:buChar char="•"/>
              <a:defRPr sz="2000">
                <a:solidFill>
                  <a:schemeClr val="bg1"/>
                </a:solidFill>
              </a:defRPr>
            </a:lvl2pPr>
            <a:lvl3pPr>
              <a:buClr>
                <a:srgbClr val="F1A947"/>
              </a:buClr>
              <a:defRPr sz="1800">
                <a:solidFill>
                  <a:schemeClr val="bg1"/>
                </a:solidFill>
              </a:defRPr>
            </a:lvl3pPr>
            <a:lvl4pPr>
              <a:buClr>
                <a:srgbClr val="F1A947"/>
              </a:buClr>
              <a:defRPr sz="1800">
                <a:solidFill>
                  <a:schemeClr val="bg1"/>
                </a:solidFill>
              </a:defRPr>
            </a:lvl4pPr>
            <a:lvl5pPr>
              <a:buClr>
                <a:srgbClr val="F1A947"/>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5570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ext Slide Single Colum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0C0CF-E1BB-6641-ACF6-8698DD49D1F6}"/>
              </a:ext>
            </a:extLst>
          </p:cNvPr>
          <p:cNvSpPr txBox="1"/>
          <p:nvPr userDrawn="1"/>
        </p:nvSpPr>
        <p:spPr>
          <a:xfrm>
            <a:off x="7747000" y="1905000"/>
            <a:ext cx="184731" cy="338554"/>
          </a:xfrm>
          <a:prstGeom prst="rect">
            <a:avLst/>
          </a:prstGeom>
          <a:noFill/>
        </p:spPr>
        <p:txBody>
          <a:bodyPr wrap="none" rtlCol="0">
            <a:spAutoFit/>
          </a:bodyPr>
          <a:lstStyle/>
          <a:p>
            <a:endParaRPr lang="en-US"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38BC9DD-89A3-4AB8-FA5D-344C4BD2BCE8}"/>
              </a:ext>
            </a:extLst>
          </p:cNvPr>
          <p:cNvPicPr>
            <a:picLocks noChangeAspect="1"/>
          </p:cNvPicPr>
          <p:nvPr userDrawn="1"/>
        </p:nvPicPr>
        <p:blipFill>
          <a:blip r:embed="rId3"/>
          <a:stretch>
            <a:fillRect/>
          </a:stretch>
        </p:blipFill>
        <p:spPr>
          <a:xfrm>
            <a:off x="10067544" y="244297"/>
            <a:ext cx="1719389" cy="857033"/>
          </a:xfrm>
          <a:prstGeom prst="rect">
            <a:avLst/>
          </a:prstGeom>
        </p:spPr>
      </p:pic>
    </p:spTree>
    <p:extLst>
      <p:ext uri="{BB962C8B-B14F-4D97-AF65-F5344CB8AC3E}">
        <p14:creationId xmlns:p14="http://schemas.microsoft.com/office/powerpoint/2010/main" val="35990206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Slide Single Colum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8200" y="378539"/>
            <a:ext cx="9070248" cy="554320"/>
          </a:xfrm>
          <a:prstGeom prst="rect">
            <a:avLst/>
          </a:prstGeom>
        </p:spPr>
        <p:txBody>
          <a:bodyPr vert="horz" lIns="0" tIns="0" rIns="0" bIns="0" rtlCol="0" anchor="t" anchorCtr="0">
            <a:noAutofit/>
          </a:bodyPr>
          <a:lstStyle>
            <a:lvl1pPr>
              <a:defRPr sz="3500" spc="0" baseline="0">
                <a:solidFill>
                  <a:srgbClr val="002855"/>
                </a:solidFill>
              </a:defRPr>
            </a:lvl1pPr>
          </a:lstStyle>
          <a:p>
            <a:r>
              <a:rPr lang="en-US" dirty="0"/>
              <a:t>Slide Title</a:t>
            </a:r>
          </a:p>
        </p:txBody>
      </p:sp>
      <p:sp>
        <p:nvSpPr>
          <p:cNvPr id="2" name="TextBox 1">
            <a:extLst>
              <a:ext uri="{FF2B5EF4-FFF2-40B4-BE49-F238E27FC236}">
                <a16:creationId xmlns:a16="http://schemas.microsoft.com/office/drawing/2014/main" id="{C1E0C0CF-E1BB-6641-ACF6-8698DD49D1F6}"/>
              </a:ext>
            </a:extLst>
          </p:cNvPr>
          <p:cNvSpPr txBox="1"/>
          <p:nvPr userDrawn="1"/>
        </p:nvSpPr>
        <p:spPr>
          <a:xfrm>
            <a:off x="7747000" y="1905000"/>
            <a:ext cx="184731" cy="338554"/>
          </a:xfrm>
          <a:prstGeom prst="rect">
            <a:avLst/>
          </a:prstGeom>
          <a:noFill/>
        </p:spPr>
        <p:txBody>
          <a:bodyPr wrap="none" rtlCol="0">
            <a:spAutoFit/>
          </a:bodyPr>
          <a:lstStyle/>
          <a:p>
            <a:endParaRPr lang="en-US" sz="1600"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8238B7F6-A489-0FA2-666A-3B21488E324E}"/>
              </a:ext>
            </a:extLst>
          </p:cNvPr>
          <p:cNvCxnSpPr>
            <a:cxnSpLocks/>
          </p:cNvCxnSpPr>
          <p:nvPr userDrawn="1"/>
        </p:nvCxnSpPr>
        <p:spPr>
          <a:xfrm>
            <a:off x="838200" y="1004938"/>
            <a:ext cx="1719389" cy="0"/>
          </a:xfrm>
          <a:prstGeom prst="line">
            <a:avLst/>
          </a:prstGeom>
          <a:ln>
            <a:solidFill>
              <a:srgbClr val="00A9E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10CFBF4-CC09-6FD1-6988-A80BEA08D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1008" y="249978"/>
            <a:ext cx="1719389" cy="857033"/>
          </a:xfrm>
          <a:prstGeom prst="rect">
            <a:avLst/>
          </a:prstGeom>
        </p:spPr>
      </p:pic>
      <p:sp>
        <p:nvSpPr>
          <p:cNvPr id="19" name="Content Placeholder 18">
            <a:extLst>
              <a:ext uri="{FF2B5EF4-FFF2-40B4-BE49-F238E27FC236}">
                <a16:creationId xmlns:a16="http://schemas.microsoft.com/office/drawing/2014/main" id="{4041FCA1-FECD-F1C5-272B-0B9515BCF719}"/>
              </a:ext>
            </a:extLst>
          </p:cNvPr>
          <p:cNvSpPr>
            <a:spLocks noGrp="1"/>
          </p:cNvSpPr>
          <p:nvPr>
            <p:ph sz="quarter" idx="10"/>
          </p:nvPr>
        </p:nvSpPr>
        <p:spPr>
          <a:xfrm>
            <a:off x="850173" y="1239696"/>
            <a:ext cx="9058275" cy="5065301"/>
          </a:xfrm>
          <a:prstGeom prst="rect">
            <a:avLst/>
          </a:prstGeom>
        </p:spPr>
        <p:txBody>
          <a:bodyPr/>
          <a:lstStyle>
            <a:lvl1pPr>
              <a:buClr>
                <a:srgbClr val="F1A947"/>
              </a:buClr>
              <a:defRPr sz="2000">
                <a:solidFill>
                  <a:srgbClr val="012F55"/>
                </a:solidFill>
              </a:defRPr>
            </a:lvl1pPr>
            <a:lvl2pPr marL="468630" indent="-285750">
              <a:buClr>
                <a:srgbClr val="F1A947"/>
              </a:buClr>
              <a:buFont typeface="Arial" panose="020B0604020202020204" pitchFamily="34" charset="0"/>
              <a:buChar char="•"/>
              <a:defRPr sz="2000">
                <a:solidFill>
                  <a:srgbClr val="012F55"/>
                </a:solidFill>
              </a:defRPr>
            </a:lvl2pPr>
            <a:lvl3pPr>
              <a:buClr>
                <a:srgbClr val="F1A947"/>
              </a:buClr>
              <a:defRPr sz="1800">
                <a:solidFill>
                  <a:srgbClr val="012F55"/>
                </a:solidFill>
              </a:defRPr>
            </a:lvl3pPr>
            <a:lvl4pPr>
              <a:buClr>
                <a:srgbClr val="F1A947"/>
              </a:buClr>
              <a:defRPr sz="1800">
                <a:solidFill>
                  <a:srgbClr val="012F55"/>
                </a:solidFill>
              </a:defRPr>
            </a:lvl4pPr>
            <a:lvl5pPr>
              <a:buClr>
                <a:srgbClr val="F1A947"/>
              </a:buClr>
              <a:defRPr sz="1800">
                <a:solidFill>
                  <a:srgbClr val="012F5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9335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A8CA-A091-D4ED-6B66-45CF113D6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65CB35-8BE6-C62C-9202-D76BF297C7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90B67E-2AD7-9953-86FC-1C0D05F12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5AE77-69CB-C233-6593-8EB45C282300}"/>
              </a:ext>
            </a:extLst>
          </p:cNvPr>
          <p:cNvSpPr>
            <a:spLocks noGrp="1"/>
          </p:cNvSpPr>
          <p:nvPr>
            <p:ph type="dt" sz="half" idx="10"/>
          </p:nvPr>
        </p:nvSpPr>
        <p:spPr/>
        <p:txBody>
          <a:bodyPr/>
          <a:lstStyle/>
          <a:p>
            <a:fld id="{AB774384-3DE6-4769-8845-4455DFC09F7D}" type="datetimeFigureOut">
              <a:rPr lang="en-US" smtClean="0"/>
              <a:t>4/15/2024</a:t>
            </a:fld>
            <a:endParaRPr lang="en-US"/>
          </a:p>
        </p:txBody>
      </p:sp>
      <p:sp>
        <p:nvSpPr>
          <p:cNvPr id="6" name="Footer Placeholder 5">
            <a:extLst>
              <a:ext uri="{FF2B5EF4-FFF2-40B4-BE49-F238E27FC236}">
                <a16:creationId xmlns:a16="http://schemas.microsoft.com/office/drawing/2014/main" id="{CBB0DDC1-0BD3-C9CF-950D-DD6791E82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E646C-2CCD-06D9-92EC-639ADAE61377}"/>
              </a:ext>
            </a:extLst>
          </p:cNvPr>
          <p:cNvSpPr>
            <a:spLocks noGrp="1"/>
          </p:cNvSpPr>
          <p:nvPr>
            <p:ph type="sldNum" sz="quarter" idx="12"/>
          </p:nvPr>
        </p:nvSpPr>
        <p:spPr/>
        <p:txBody>
          <a:bodyPr/>
          <a:lstStyle/>
          <a:p>
            <a:fld id="{407BF743-0E3B-4B2A-95EF-67FFCE4CBD83}" type="slidenum">
              <a:rPr lang="en-US" smtClean="0"/>
              <a:t>‹#›</a:t>
            </a:fld>
            <a:endParaRPr lang="en-US"/>
          </a:p>
        </p:txBody>
      </p:sp>
    </p:spTree>
    <p:extLst>
      <p:ext uri="{BB962C8B-B14F-4D97-AF65-F5344CB8AC3E}">
        <p14:creationId xmlns:p14="http://schemas.microsoft.com/office/powerpoint/2010/main" val="38827912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ext Slide Single Colum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8199" y="378539"/>
            <a:ext cx="11010499" cy="554320"/>
          </a:xfrm>
          <a:prstGeom prst="rect">
            <a:avLst/>
          </a:prstGeom>
        </p:spPr>
        <p:txBody>
          <a:bodyPr vert="horz" lIns="0" tIns="0" rIns="0" bIns="0" rtlCol="0" anchor="t" anchorCtr="0">
            <a:noAutofit/>
          </a:bodyPr>
          <a:lstStyle>
            <a:lvl1pPr>
              <a:defRPr sz="3500" spc="0" baseline="0">
                <a:solidFill>
                  <a:schemeClr val="bg1"/>
                </a:solidFill>
              </a:defRPr>
            </a:lvl1pPr>
          </a:lstStyle>
          <a:p>
            <a:r>
              <a:rPr lang="en-US" dirty="0"/>
              <a:t>Slide Title</a:t>
            </a:r>
          </a:p>
        </p:txBody>
      </p:sp>
      <p:sp>
        <p:nvSpPr>
          <p:cNvPr id="2" name="TextBox 1">
            <a:extLst>
              <a:ext uri="{FF2B5EF4-FFF2-40B4-BE49-F238E27FC236}">
                <a16:creationId xmlns:a16="http://schemas.microsoft.com/office/drawing/2014/main" id="{C1E0C0CF-E1BB-6641-ACF6-8698DD49D1F6}"/>
              </a:ext>
            </a:extLst>
          </p:cNvPr>
          <p:cNvSpPr txBox="1"/>
          <p:nvPr userDrawn="1"/>
        </p:nvSpPr>
        <p:spPr>
          <a:xfrm>
            <a:off x="7747000" y="1905000"/>
            <a:ext cx="184731" cy="338554"/>
          </a:xfrm>
          <a:prstGeom prst="rect">
            <a:avLst/>
          </a:prstGeom>
          <a:noFill/>
        </p:spPr>
        <p:txBody>
          <a:bodyPr wrap="none" rtlCol="0">
            <a:spAutoFit/>
          </a:bodyPr>
          <a:lstStyle/>
          <a:p>
            <a:endParaRPr lang="en-US" sz="1600"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8238B7F6-A489-0FA2-666A-3B21488E324E}"/>
              </a:ext>
            </a:extLst>
          </p:cNvPr>
          <p:cNvCxnSpPr>
            <a:cxnSpLocks/>
          </p:cNvCxnSpPr>
          <p:nvPr userDrawn="1"/>
        </p:nvCxnSpPr>
        <p:spPr>
          <a:xfrm>
            <a:off x="838200" y="1004938"/>
            <a:ext cx="1719389" cy="0"/>
          </a:xfrm>
          <a:prstGeom prst="line">
            <a:avLst/>
          </a:prstGeom>
          <a:ln>
            <a:solidFill>
              <a:srgbClr val="00A9E0"/>
            </a:solidFill>
          </a:ln>
        </p:spPr>
        <p:style>
          <a:lnRef idx="1">
            <a:schemeClr val="accent1"/>
          </a:lnRef>
          <a:fillRef idx="0">
            <a:schemeClr val="accent1"/>
          </a:fillRef>
          <a:effectRef idx="0">
            <a:schemeClr val="accent1"/>
          </a:effectRef>
          <a:fontRef idx="minor">
            <a:schemeClr val="tx1"/>
          </a:fontRef>
        </p:style>
      </p:cxnSp>
      <p:sp>
        <p:nvSpPr>
          <p:cNvPr id="7" name="Content Placeholder 18">
            <a:extLst>
              <a:ext uri="{FF2B5EF4-FFF2-40B4-BE49-F238E27FC236}">
                <a16:creationId xmlns:a16="http://schemas.microsoft.com/office/drawing/2014/main" id="{F7B3DD72-A1C7-5685-EF04-165BD473D5AC}"/>
              </a:ext>
            </a:extLst>
          </p:cNvPr>
          <p:cNvSpPr>
            <a:spLocks noGrp="1"/>
          </p:cNvSpPr>
          <p:nvPr>
            <p:ph sz="quarter" idx="10"/>
          </p:nvPr>
        </p:nvSpPr>
        <p:spPr>
          <a:xfrm>
            <a:off x="850173" y="1239696"/>
            <a:ext cx="11010499" cy="5032989"/>
          </a:xfrm>
          <a:prstGeom prst="rect">
            <a:avLst/>
          </a:prstGeom>
        </p:spPr>
        <p:txBody>
          <a:bodyPr/>
          <a:lstStyle>
            <a:lvl1pPr>
              <a:buClr>
                <a:srgbClr val="F1A947"/>
              </a:buClr>
              <a:defRPr sz="2000">
                <a:solidFill>
                  <a:schemeClr val="bg1"/>
                </a:solidFill>
              </a:defRPr>
            </a:lvl1pPr>
            <a:lvl2pPr marL="468630" indent="-285750">
              <a:buClr>
                <a:srgbClr val="F1A947"/>
              </a:buClr>
              <a:buFont typeface="Arial" panose="020B0604020202020204" pitchFamily="34" charset="0"/>
              <a:buChar char="•"/>
              <a:defRPr sz="2000">
                <a:solidFill>
                  <a:schemeClr val="bg1"/>
                </a:solidFill>
              </a:defRPr>
            </a:lvl2pPr>
            <a:lvl3pPr>
              <a:buClr>
                <a:srgbClr val="F1A947"/>
              </a:buClr>
              <a:defRPr sz="1800">
                <a:solidFill>
                  <a:schemeClr val="bg1"/>
                </a:solidFill>
              </a:defRPr>
            </a:lvl3pPr>
            <a:lvl4pPr>
              <a:buClr>
                <a:srgbClr val="F1A947"/>
              </a:buClr>
              <a:defRPr sz="1800">
                <a:solidFill>
                  <a:schemeClr val="bg1"/>
                </a:solidFill>
              </a:defRPr>
            </a:lvl4pPr>
            <a:lvl5pPr>
              <a:buClr>
                <a:srgbClr val="F1A947"/>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63290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ext Slide Single Colum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8199" y="378539"/>
            <a:ext cx="10962373" cy="554320"/>
          </a:xfrm>
          <a:prstGeom prst="rect">
            <a:avLst/>
          </a:prstGeom>
        </p:spPr>
        <p:txBody>
          <a:bodyPr vert="horz" lIns="0" tIns="0" rIns="0" bIns="0" rtlCol="0" anchor="t" anchorCtr="0">
            <a:noAutofit/>
          </a:bodyPr>
          <a:lstStyle>
            <a:lvl1pPr>
              <a:defRPr sz="3500" spc="0" baseline="0">
                <a:solidFill>
                  <a:srgbClr val="002855"/>
                </a:solidFill>
              </a:defRPr>
            </a:lvl1pPr>
          </a:lstStyle>
          <a:p>
            <a:r>
              <a:rPr lang="en-US" dirty="0"/>
              <a:t>Slide Title</a:t>
            </a:r>
          </a:p>
        </p:txBody>
      </p:sp>
      <p:sp>
        <p:nvSpPr>
          <p:cNvPr id="2" name="TextBox 1">
            <a:extLst>
              <a:ext uri="{FF2B5EF4-FFF2-40B4-BE49-F238E27FC236}">
                <a16:creationId xmlns:a16="http://schemas.microsoft.com/office/drawing/2014/main" id="{C1E0C0CF-E1BB-6641-ACF6-8698DD49D1F6}"/>
              </a:ext>
            </a:extLst>
          </p:cNvPr>
          <p:cNvSpPr txBox="1"/>
          <p:nvPr userDrawn="1"/>
        </p:nvSpPr>
        <p:spPr>
          <a:xfrm>
            <a:off x="7747000" y="1905000"/>
            <a:ext cx="184731" cy="338554"/>
          </a:xfrm>
          <a:prstGeom prst="rect">
            <a:avLst/>
          </a:prstGeom>
          <a:noFill/>
        </p:spPr>
        <p:txBody>
          <a:bodyPr wrap="none" rtlCol="0">
            <a:spAutoFit/>
          </a:bodyPr>
          <a:lstStyle/>
          <a:p>
            <a:endParaRPr lang="en-US" sz="1600"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8238B7F6-A489-0FA2-666A-3B21488E324E}"/>
              </a:ext>
            </a:extLst>
          </p:cNvPr>
          <p:cNvCxnSpPr>
            <a:cxnSpLocks/>
          </p:cNvCxnSpPr>
          <p:nvPr userDrawn="1"/>
        </p:nvCxnSpPr>
        <p:spPr>
          <a:xfrm>
            <a:off x="838200" y="1004938"/>
            <a:ext cx="1719389" cy="0"/>
          </a:xfrm>
          <a:prstGeom prst="line">
            <a:avLst/>
          </a:prstGeom>
          <a:ln>
            <a:solidFill>
              <a:srgbClr val="00A9E0"/>
            </a:solidFill>
          </a:ln>
        </p:spPr>
        <p:style>
          <a:lnRef idx="1">
            <a:schemeClr val="accent1"/>
          </a:lnRef>
          <a:fillRef idx="0">
            <a:schemeClr val="accent1"/>
          </a:fillRef>
          <a:effectRef idx="0">
            <a:schemeClr val="accent1"/>
          </a:effectRef>
          <a:fontRef idx="minor">
            <a:schemeClr val="tx1"/>
          </a:fontRef>
        </p:style>
      </p:cxnSp>
      <p:sp>
        <p:nvSpPr>
          <p:cNvPr id="19" name="Content Placeholder 18">
            <a:extLst>
              <a:ext uri="{FF2B5EF4-FFF2-40B4-BE49-F238E27FC236}">
                <a16:creationId xmlns:a16="http://schemas.microsoft.com/office/drawing/2014/main" id="{4041FCA1-FECD-F1C5-272B-0B9515BCF719}"/>
              </a:ext>
            </a:extLst>
          </p:cNvPr>
          <p:cNvSpPr>
            <a:spLocks noGrp="1"/>
          </p:cNvSpPr>
          <p:nvPr>
            <p:ph sz="quarter" idx="10"/>
          </p:nvPr>
        </p:nvSpPr>
        <p:spPr>
          <a:xfrm>
            <a:off x="850173" y="1239696"/>
            <a:ext cx="10962373" cy="5065301"/>
          </a:xfrm>
          <a:prstGeom prst="rect">
            <a:avLst/>
          </a:prstGeom>
        </p:spPr>
        <p:txBody>
          <a:bodyPr/>
          <a:lstStyle>
            <a:lvl1pPr>
              <a:buClr>
                <a:srgbClr val="F1A947"/>
              </a:buClr>
              <a:defRPr sz="2000">
                <a:solidFill>
                  <a:srgbClr val="012F55"/>
                </a:solidFill>
              </a:defRPr>
            </a:lvl1pPr>
            <a:lvl2pPr marL="468630" indent="-285750">
              <a:buClr>
                <a:srgbClr val="F1A947"/>
              </a:buClr>
              <a:buFont typeface="Arial" panose="020B0604020202020204" pitchFamily="34" charset="0"/>
              <a:buChar char="•"/>
              <a:defRPr sz="2000">
                <a:solidFill>
                  <a:srgbClr val="012F55"/>
                </a:solidFill>
              </a:defRPr>
            </a:lvl2pPr>
            <a:lvl3pPr>
              <a:buClr>
                <a:srgbClr val="F1A947"/>
              </a:buClr>
              <a:defRPr sz="1800">
                <a:solidFill>
                  <a:srgbClr val="012F55"/>
                </a:solidFill>
              </a:defRPr>
            </a:lvl3pPr>
            <a:lvl4pPr>
              <a:buClr>
                <a:srgbClr val="F1A947"/>
              </a:buClr>
              <a:defRPr sz="1800">
                <a:solidFill>
                  <a:srgbClr val="012F55"/>
                </a:solidFill>
              </a:defRPr>
            </a:lvl4pPr>
            <a:lvl5pPr>
              <a:buClr>
                <a:srgbClr val="F1A947"/>
              </a:buClr>
              <a:defRPr sz="1800">
                <a:solidFill>
                  <a:srgbClr val="012F5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95178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72340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4A731-01EB-FB1E-95FA-E202E87E56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C86342-40AB-8C58-B521-0839E08E3D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2F8EE1-2C40-04EF-4ADC-B20E08E33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8226B8-8F7C-52B1-1D59-7E8DFAB6863D}"/>
              </a:ext>
            </a:extLst>
          </p:cNvPr>
          <p:cNvSpPr>
            <a:spLocks noGrp="1"/>
          </p:cNvSpPr>
          <p:nvPr>
            <p:ph type="dt" sz="half" idx="10"/>
          </p:nvPr>
        </p:nvSpPr>
        <p:spPr/>
        <p:txBody>
          <a:bodyPr/>
          <a:lstStyle/>
          <a:p>
            <a:fld id="{AB774384-3DE6-4769-8845-4455DFC09F7D}" type="datetimeFigureOut">
              <a:rPr lang="en-US" smtClean="0"/>
              <a:t>4/15/2024</a:t>
            </a:fld>
            <a:endParaRPr lang="en-US"/>
          </a:p>
        </p:txBody>
      </p:sp>
      <p:sp>
        <p:nvSpPr>
          <p:cNvPr id="6" name="Footer Placeholder 5">
            <a:extLst>
              <a:ext uri="{FF2B5EF4-FFF2-40B4-BE49-F238E27FC236}">
                <a16:creationId xmlns:a16="http://schemas.microsoft.com/office/drawing/2014/main" id="{8FD299DC-6071-277F-711D-F4AA67A43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77857-31C3-85DB-48CE-39EA566478A5}"/>
              </a:ext>
            </a:extLst>
          </p:cNvPr>
          <p:cNvSpPr>
            <a:spLocks noGrp="1"/>
          </p:cNvSpPr>
          <p:nvPr>
            <p:ph type="sldNum" sz="quarter" idx="12"/>
          </p:nvPr>
        </p:nvSpPr>
        <p:spPr/>
        <p:txBody>
          <a:bodyPr/>
          <a:lstStyle/>
          <a:p>
            <a:fld id="{407BF743-0E3B-4B2A-95EF-67FFCE4CBD83}" type="slidenum">
              <a:rPr lang="en-US" smtClean="0"/>
              <a:t>‹#›</a:t>
            </a:fld>
            <a:endParaRPr lang="en-US"/>
          </a:p>
        </p:txBody>
      </p:sp>
    </p:spTree>
    <p:extLst>
      <p:ext uri="{BB962C8B-B14F-4D97-AF65-F5344CB8AC3E}">
        <p14:creationId xmlns:p14="http://schemas.microsoft.com/office/powerpoint/2010/main" val="3948935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2.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10.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9.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7.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9D4C3-7DDD-27DD-C9C1-D1D2F1933D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7AAF53-484C-2FC8-FDDE-C0D313100C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BD381-5CC2-E79B-9DEB-003348BC21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74384-3DE6-4769-8845-4455DFC09F7D}" type="datetimeFigureOut">
              <a:rPr lang="en-US" smtClean="0"/>
              <a:t>4/15/2024</a:t>
            </a:fld>
            <a:endParaRPr lang="en-US"/>
          </a:p>
        </p:txBody>
      </p:sp>
      <p:sp>
        <p:nvSpPr>
          <p:cNvPr id="5" name="Footer Placeholder 4">
            <a:extLst>
              <a:ext uri="{FF2B5EF4-FFF2-40B4-BE49-F238E27FC236}">
                <a16:creationId xmlns:a16="http://schemas.microsoft.com/office/drawing/2014/main" id="{06370392-5B53-28DB-8FC7-25852A04A3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3D39D3-07F0-3A39-CBEB-850C766B7E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BF743-0E3B-4B2A-95EF-67FFCE4CBD83}" type="slidenum">
              <a:rPr lang="en-US" smtClean="0"/>
              <a:t>‹#›</a:t>
            </a:fld>
            <a:endParaRPr lang="en-US"/>
          </a:p>
        </p:txBody>
      </p:sp>
    </p:spTree>
    <p:extLst>
      <p:ext uri="{BB962C8B-B14F-4D97-AF65-F5344CB8AC3E}">
        <p14:creationId xmlns:p14="http://schemas.microsoft.com/office/powerpoint/2010/main" val="884518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 y="0"/>
            <a:ext cx="12188951" cy="6857999"/>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Master title style</a:t>
            </a:r>
          </a:p>
        </p:txBody>
      </p:sp>
      <p:sp>
        <p:nvSpPr>
          <p:cNvPr id="11" name="Slide Number Placeholder 6"/>
          <p:cNvSpPr txBox="1">
            <a:spLocks/>
          </p:cNvSpPr>
          <p:nvPr userDrawn="1"/>
        </p:nvSpPr>
        <p:spPr>
          <a:xfrm>
            <a:off x="11045952" y="6221885"/>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chemeClr val="tx1"/>
                </a:solidFill>
                <a:latin typeface="Arial" charset="0"/>
                <a:ea typeface="Arial" charset="0"/>
                <a:cs typeface="Arial" charset="0"/>
              </a:rPr>
              <a:pPr/>
              <a:t>‹#›</a:t>
            </a:fld>
            <a:endParaRPr lang="en-US" sz="1600" b="1" dirty="0">
              <a:solidFill>
                <a:schemeClr val="tx1"/>
              </a:solidFill>
              <a:latin typeface="Arial" charset="0"/>
              <a:ea typeface="Arial" charset="0"/>
              <a:cs typeface="Arial" charset="0"/>
            </a:endParaRPr>
          </a:p>
        </p:txBody>
      </p:sp>
      <p:pic>
        <p:nvPicPr>
          <p:cNvPr id="3" name="Picture 2"/>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55600" y="321146"/>
            <a:ext cx="4800600" cy="356029"/>
          </a:xfrm>
          <a:prstGeom prst="rect">
            <a:avLst/>
          </a:prstGeom>
        </p:spPr>
      </p:pic>
    </p:spTree>
    <p:extLst>
      <p:ext uri="{BB962C8B-B14F-4D97-AF65-F5344CB8AC3E}">
        <p14:creationId xmlns:p14="http://schemas.microsoft.com/office/powerpoint/2010/main" val="2944975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hf hdr="0" dt="0"/>
  <p:txStyles>
    <p:titleStyle>
      <a:lvl1pPr algn="l" defTabSz="914400" rtl="0" eaLnBrk="1" latinLnBrk="0" hangingPunct="1">
        <a:lnSpc>
          <a:spcPct val="90000"/>
        </a:lnSpc>
        <a:spcBef>
          <a:spcPct val="0"/>
        </a:spcBef>
        <a:buNone/>
        <a:defRPr sz="3600" kern="1200">
          <a:solidFill>
            <a:schemeClr val="tx2"/>
          </a:solidFill>
          <a:latin typeface="Georgia" charset="0"/>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9"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lvl="6" algn="ctr"/>
            <a:r>
              <a:rPr lang="en-US" sz="2423" dirty="0">
                <a:latin typeface="Arial" charset="0"/>
              </a:rPr>
              <a:t>‘-</a:t>
            </a:r>
          </a:p>
        </p:txBody>
      </p:sp>
      <p:sp>
        <p:nvSpPr>
          <p:cNvPr id="8" name="Title 1"/>
          <p:cNvSpPr txBox="1">
            <a:spLocks/>
          </p:cNvSpPr>
          <p:nvPr userDrawn="1"/>
        </p:nvSpPr>
        <p:spPr>
          <a:xfrm>
            <a:off x="2045778" y="1023930"/>
            <a:ext cx="8557756" cy="1402691"/>
          </a:xfrm>
          <a:prstGeom prst="rect">
            <a:avLst/>
          </a:prstGeom>
        </p:spPr>
        <p:txBody>
          <a:bodyPr lIns="91412" tIns="45706" rIns="91412" bIns="45706"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786"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lIns="91412" tIns="45706" rIns="91412" bIns="45706">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575" dirty="0">
              <a:latin typeface="Arial" charset="0"/>
              <a:ea typeface="Arial" charset="0"/>
              <a:cs typeface="Arial" charset="0"/>
            </a:endParaRPr>
          </a:p>
        </p:txBody>
      </p:sp>
      <p:pic>
        <p:nvPicPr>
          <p:cNvPr id="14" name="Picture 1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1"/>
            <a:ext cx="12188951" cy="6857999"/>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150894" tIns="75447" rIns="150894" bIns="75447"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150894" tIns="75447" rIns="150894" bIns="75447" rtlCol="0" anchor="b">
            <a:normAutofit/>
          </a:bodyPr>
          <a:lstStyle/>
          <a:p>
            <a:r>
              <a:rPr lang="en-US" dirty="0"/>
              <a:t>Click to edit Master title style</a:t>
            </a:r>
          </a:p>
        </p:txBody>
      </p:sp>
      <p:sp>
        <p:nvSpPr>
          <p:cNvPr id="11" name="Slide Number Placeholder 6"/>
          <p:cNvSpPr txBox="1">
            <a:spLocks/>
          </p:cNvSpPr>
          <p:nvPr userDrawn="1"/>
        </p:nvSpPr>
        <p:spPr>
          <a:xfrm>
            <a:off x="11045952" y="6221885"/>
            <a:ext cx="725424" cy="534516"/>
          </a:xfrm>
          <a:prstGeom prst="rect">
            <a:avLst/>
          </a:prstGeom>
        </p:spPr>
        <p:txBody>
          <a:bodyPr vert="horz" lIns="121883" tIns="60942" rIns="121883" bIns="60942"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575" b="1" smtClean="0">
                <a:latin typeface="Arial" charset="0"/>
                <a:ea typeface="Arial" charset="0"/>
                <a:cs typeface="Arial" charset="0"/>
              </a:rPr>
              <a:pPr/>
              <a:t>‹#›</a:t>
            </a:fld>
            <a:endParaRPr lang="en-US" sz="1575" b="1" dirty="0">
              <a:latin typeface="Arial" charset="0"/>
              <a:ea typeface="Arial" charset="0"/>
              <a:cs typeface="Arial" charset="0"/>
            </a:endParaRPr>
          </a:p>
        </p:txBody>
      </p:sp>
      <p:pic>
        <p:nvPicPr>
          <p:cNvPr id="3" name="Picture 2"/>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5600" y="321147"/>
            <a:ext cx="4800600" cy="356029"/>
          </a:xfrm>
          <a:prstGeom prst="rect">
            <a:avLst/>
          </a:prstGeom>
        </p:spPr>
      </p:pic>
    </p:spTree>
    <p:extLst>
      <p:ext uri="{BB962C8B-B14F-4D97-AF65-F5344CB8AC3E}">
        <p14:creationId xmlns:p14="http://schemas.microsoft.com/office/powerpoint/2010/main" val="27657081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hf hdr="0" dt="0"/>
  <p:txStyles>
    <p:titleStyle>
      <a:lvl1pPr algn="l" defTabSz="914118" rtl="0" eaLnBrk="1" latinLnBrk="0" hangingPunct="1">
        <a:lnSpc>
          <a:spcPct val="90000"/>
        </a:lnSpc>
        <a:spcBef>
          <a:spcPct val="0"/>
        </a:spcBef>
        <a:buNone/>
        <a:defRPr sz="3574" kern="1200">
          <a:solidFill>
            <a:schemeClr val="tx2"/>
          </a:solidFill>
          <a:latin typeface="Georgia" charset="0"/>
          <a:ea typeface="Georgia" charset="0"/>
          <a:cs typeface="Georgia" charset="0"/>
        </a:defRPr>
      </a:lvl1pPr>
    </p:titleStyle>
    <p:bodyStyle>
      <a:lvl1pPr marL="228530" indent="-228530" algn="l" defTabSz="914118" rtl="0" eaLnBrk="1" latinLnBrk="0" hangingPunct="1">
        <a:lnSpc>
          <a:spcPct val="90000"/>
        </a:lnSpc>
        <a:spcBef>
          <a:spcPts val="1000"/>
        </a:spcBef>
        <a:buClr>
          <a:srgbClr val="005BBB"/>
        </a:buClr>
        <a:buFont typeface="Arial" panose="020B0604020202020204" pitchFamily="34" charset="0"/>
        <a:buChar char="•"/>
        <a:defRPr sz="1999" kern="1200" baseline="0">
          <a:solidFill>
            <a:srgbClr val="828383"/>
          </a:solidFill>
          <a:latin typeface="Arial" charset="0"/>
          <a:ea typeface="Arial" charset="0"/>
          <a:cs typeface="Arial" charset="0"/>
        </a:defRPr>
      </a:lvl1pPr>
      <a:lvl2pPr marL="685588" indent="-228530" algn="l" defTabSz="914118" rtl="0" eaLnBrk="1" latinLnBrk="0" hangingPunct="1">
        <a:lnSpc>
          <a:spcPct val="90000"/>
        </a:lnSpc>
        <a:spcBef>
          <a:spcPts val="500"/>
        </a:spcBef>
        <a:buClr>
          <a:srgbClr val="005BBB"/>
        </a:buClr>
        <a:buFont typeface="Arial" panose="020B0604020202020204" pitchFamily="34" charset="0"/>
        <a:buChar char="•"/>
        <a:defRPr sz="1999" kern="1200" baseline="0">
          <a:solidFill>
            <a:srgbClr val="828383"/>
          </a:solidFill>
          <a:latin typeface="Arial" charset="0"/>
          <a:ea typeface="Arial" charset="0"/>
          <a:cs typeface="Arial" charset="0"/>
        </a:defRPr>
      </a:lvl2pPr>
      <a:lvl3pPr marL="1142647" indent="-228530" algn="l" defTabSz="914118" rtl="0" eaLnBrk="1" latinLnBrk="0" hangingPunct="1">
        <a:lnSpc>
          <a:spcPct val="90000"/>
        </a:lnSpc>
        <a:spcBef>
          <a:spcPts val="500"/>
        </a:spcBef>
        <a:buClr>
          <a:srgbClr val="005BBB"/>
        </a:buClr>
        <a:buFont typeface="LucidaGrande" charset="0"/>
        <a:buChar char="-"/>
        <a:defRPr sz="1817" kern="1200" baseline="0">
          <a:solidFill>
            <a:srgbClr val="828383"/>
          </a:solidFill>
          <a:latin typeface="Arial" charset="0"/>
          <a:ea typeface="Arial" charset="0"/>
          <a:cs typeface="Arial" charset="0"/>
        </a:defRPr>
      </a:lvl3pPr>
      <a:lvl4pPr marL="1599706" indent="-228530" algn="l" defTabSz="914118" rtl="0" eaLnBrk="1" latinLnBrk="0" hangingPunct="1">
        <a:lnSpc>
          <a:spcPct val="90000"/>
        </a:lnSpc>
        <a:spcBef>
          <a:spcPts val="500"/>
        </a:spcBef>
        <a:buClr>
          <a:srgbClr val="005BBB"/>
        </a:buClr>
        <a:buFont typeface="Arial" panose="020B0604020202020204" pitchFamily="34" charset="0"/>
        <a:buChar char="•"/>
        <a:defRPr sz="1817" kern="1200">
          <a:solidFill>
            <a:schemeClr val="tx1"/>
          </a:solidFill>
          <a:latin typeface="Arial" charset="0"/>
          <a:ea typeface="Arial" charset="0"/>
          <a:cs typeface="Arial" charset="0"/>
        </a:defRPr>
      </a:lvl4pPr>
      <a:lvl5pPr marL="2056764" indent="-228530" algn="l" defTabSz="914118" rtl="0" eaLnBrk="1" latinLnBrk="0" hangingPunct="1">
        <a:lnSpc>
          <a:spcPct val="90000"/>
        </a:lnSpc>
        <a:spcBef>
          <a:spcPts val="500"/>
        </a:spcBef>
        <a:buClr>
          <a:srgbClr val="005BBB"/>
        </a:buClr>
        <a:buFont typeface="Arial" panose="020B0604020202020204" pitchFamily="34" charset="0"/>
        <a:buChar char="•"/>
        <a:defRPr sz="1817" kern="1200">
          <a:solidFill>
            <a:schemeClr val="tx1"/>
          </a:solidFill>
          <a:latin typeface="Arial" charset="0"/>
          <a:ea typeface="Arial" charset="0"/>
          <a:cs typeface="Arial" charset="0"/>
        </a:defRPr>
      </a:lvl5pPr>
      <a:lvl6pPr marL="2513823" indent="-228530" algn="l" defTabSz="914118" rtl="0" eaLnBrk="1" latinLnBrk="0" hangingPunct="1">
        <a:lnSpc>
          <a:spcPct val="90000"/>
        </a:lnSpc>
        <a:spcBef>
          <a:spcPts val="500"/>
        </a:spcBef>
        <a:buFont typeface="Arial" panose="020B0604020202020204" pitchFamily="34" charset="0"/>
        <a:buChar char="•"/>
        <a:defRPr sz="1817" kern="1200">
          <a:solidFill>
            <a:schemeClr val="tx1"/>
          </a:solidFill>
          <a:latin typeface="+mn-lt"/>
          <a:ea typeface="+mn-ea"/>
          <a:cs typeface="+mn-cs"/>
        </a:defRPr>
      </a:lvl6pPr>
      <a:lvl7pPr marL="2970882" indent="-228530" algn="l" defTabSz="914118" rtl="0" eaLnBrk="1" latinLnBrk="0" hangingPunct="1">
        <a:lnSpc>
          <a:spcPct val="90000"/>
        </a:lnSpc>
        <a:spcBef>
          <a:spcPts val="500"/>
        </a:spcBef>
        <a:buFont typeface="Arial" panose="020B0604020202020204" pitchFamily="34" charset="0"/>
        <a:buChar char="•"/>
        <a:defRPr sz="1817" kern="1200">
          <a:solidFill>
            <a:schemeClr val="tx1"/>
          </a:solidFill>
          <a:latin typeface="+mn-lt"/>
          <a:ea typeface="+mn-ea"/>
          <a:cs typeface="+mn-cs"/>
        </a:defRPr>
      </a:lvl7pPr>
      <a:lvl8pPr marL="3427941" indent="-228530" algn="l" defTabSz="914118" rtl="0" eaLnBrk="1" latinLnBrk="0" hangingPunct="1">
        <a:lnSpc>
          <a:spcPct val="90000"/>
        </a:lnSpc>
        <a:spcBef>
          <a:spcPts val="500"/>
        </a:spcBef>
        <a:buFont typeface="Arial" panose="020B0604020202020204" pitchFamily="34" charset="0"/>
        <a:buChar char="•"/>
        <a:defRPr sz="1817" kern="1200">
          <a:solidFill>
            <a:schemeClr val="tx1"/>
          </a:solidFill>
          <a:latin typeface="+mn-lt"/>
          <a:ea typeface="+mn-ea"/>
          <a:cs typeface="+mn-cs"/>
        </a:defRPr>
      </a:lvl8pPr>
      <a:lvl9pPr marL="3885000" indent="-228530" algn="l" defTabSz="914118" rtl="0" eaLnBrk="1" latinLnBrk="0" hangingPunct="1">
        <a:lnSpc>
          <a:spcPct val="90000"/>
        </a:lnSpc>
        <a:spcBef>
          <a:spcPts val="500"/>
        </a:spcBef>
        <a:buFont typeface="Arial" panose="020B0604020202020204" pitchFamily="34" charset="0"/>
        <a:buChar char="•"/>
        <a:defRPr sz="1817" kern="1200">
          <a:solidFill>
            <a:schemeClr val="tx1"/>
          </a:solidFill>
          <a:latin typeface="+mn-lt"/>
          <a:ea typeface="+mn-ea"/>
          <a:cs typeface="+mn-cs"/>
        </a:defRPr>
      </a:lvl9pPr>
    </p:bodyStyle>
    <p:otherStyle>
      <a:defPPr>
        <a:defRPr lang="en-US"/>
      </a:defPPr>
      <a:lvl1pPr marL="0" algn="l" defTabSz="914118" rtl="0" eaLnBrk="1" latinLnBrk="0" hangingPunct="1">
        <a:defRPr sz="1817" kern="1200">
          <a:solidFill>
            <a:schemeClr val="tx1"/>
          </a:solidFill>
          <a:latin typeface="+mn-lt"/>
          <a:ea typeface="+mn-ea"/>
          <a:cs typeface="+mn-cs"/>
        </a:defRPr>
      </a:lvl1pPr>
      <a:lvl2pPr marL="457059" algn="l" defTabSz="914118" rtl="0" eaLnBrk="1" latinLnBrk="0" hangingPunct="1">
        <a:defRPr sz="1817" kern="1200">
          <a:solidFill>
            <a:schemeClr val="tx1"/>
          </a:solidFill>
          <a:latin typeface="+mn-lt"/>
          <a:ea typeface="+mn-ea"/>
          <a:cs typeface="+mn-cs"/>
        </a:defRPr>
      </a:lvl2pPr>
      <a:lvl3pPr marL="914118" algn="l" defTabSz="914118" rtl="0" eaLnBrk="1" latinLnBrk="0" hangingPunct="1">
        <a:defRPr sz="1817" kern="1200">
          <a:solidFill>
            <a:schemeClr val="tx1"/>
          </a:solidFill>
          <a:latin typeface="+mn-lt"/>
          <a:ea typeface="+mn-ea"/>
          <a:cs typeface="+mn-cs"/>
        </a:defRPr>
      </a:lvl3pPr>
      <a:lvl4pPr marL="1371176" algn="l" defTabSz="914118" rtl="0" eaLnBrk="1" latinLnBrk="0" hangingPunct="1">
        <a:defRPr sz="1817" kern="1200">
          <a:solidFill>
            <a:schemeClr val="tx1"/>
          </a:solidFill>
          <a:latin typeface="+mn-lt"/>
          <a:ea typeface="+mn-ea"/>
          <a:cs typeface="+mn-cs"/>
        </a:defRPr>
      </a:lvl4pPr>
      <a:lvl5pPr marL="1828235" algn="l" defTabSz="914118" rtl="0" eaLnBrk="1" latinLnBrk="0" hangingPunct="1">
        <a:defRPr sz="1817" kern="1200">
          <a:solidFill>
            <a:schemeClr val="tx1"/>
          </a:solidFill>
          <a:latin typeface="+mn-lt"/>
          <a:ea typeface="+mn-ea"/>
          <a:cs typeface="+mn-cs"/>
        </a:defRPr>
      </a:lvl5pPr>
      <a:lvl6pPr marL="2285294" algn="l" defTabSz="914118" rtl="0" eaLnBrk="1" latinLnBrk="0" hangingPunct="1">
        <a:defRPr sz="1817" kern="1200">
          <a:solidFill>
            <a:schemeClr val="tx1"/>
          </a:solidFill>
          <a:latin typeface="+mn-lt"/>
          <a:ea typeface="+mn-ea"/>
          <a:cs typeface="+mn-cs"/>
        </a:defRPr>
      </a:lvl6pPr>
      <a:lvl7pPr marL="2742353" algn="l" defTabSz="914118" rtl="0" eaLnBrk="1" latinLnBrk="0" hangingPunct="1">
        <a:defRPr sz="1817" kern="1200">
          <a:solidFill>
            <a:schemeClr val="tx1"/>
          </a:solidFill>
          <a:latin typeface="+mn-lt"/>
          <a:ea typeface="+mn-ea"/>
          <a:cs typeface="+mn-cs"/>
        </a:defRPr>
      </a:lvl7pPr>
      <a:lvl8pPr marL="3199412" algn="l" defTabSz="914118" rtl="0" eaLnBrk="1" latinLnBrk="0" hangingPunct="1">
        <a:defRPr sz="1817" kern="1200">
          <a:solidFill>
            <a:schemeClr val="tx1"/>
          </a:solidFill>
          <a:latin typeface="+mn-lt"/>
          <a:ea typeface="+mn-ea"/>
          <a:cs typeface="+mn-cs"/>
        </a:defRPr>
      </a:lvl8pPr>
      <a:lvl9pPr marL="3656471" algn="l" defTabSz="914118" rtl="0" eaLnBrk="1" latinLnBrk="0" hangingPunct="1">
        <a:defRPr sz="181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614BA-85C5-BA49-A402-F7BCCCDB2C4F}"/>
              </a:ext>
            </a:extLst>
          </p:cNvPr>
          <p:cNvSpPr>
            <a:spLocks noGrp="1"/>
          </p:cNvSpPr>
          <p:nvPr>
            <p:ph type="title"/>
          </p:nvPr>
        </p:nvSpPr>
        <p:spPr>
          <a:xfrm>
            <a:off x="566928" y="1499616"/>
            <a:ext cx="10515600" cy="590931"/>
          </a:xfrm>
          <a:prstGeom prst="rect">
            <a:avLst/>
          </a:prstGeom>
        </p:spPr>
        <p:txBody>
          <a:bodyPr vert="horz" lIns="91440" tIns="45720" rIns="91440" bIns="45720" rtlCol="0" anchor="b" anchorCtr="0">
            <a:spAutoFit/>
          </a:bodyPr>
          <a:lstStyle/>
          <a:p>
            <a:r>
              <a:rPr lang="en-US" dirty="0"/>
              <a:t>Click to edit Master title style</a:t>
            </a:r>
          </a:p>
        </p:txBody>
      </p:sp>
      <p:sp>
        <p:nvSpPr>
          <p:cNvPr id="3" name="Text Placeholder 2">
            <a:extLst>
              <a:ext uri="{FF2B5EF4-FFF2-40B4-BE49-F238E27FC236}">
                <a16:creationId xmlns:a16="http://schemas.microsoft.com/office/drawing/2014/main" id="{C6A66ADF-AEA5-DC4B-841D-168372B891D6}"/>
              </a:ext>
            </a:extLst>
          </p:cNvPr>
          <p:cNvSpPr>
            <a:spLocks noGrp="1"/>
          </p:cNvSpPr>
          <p:nvPr>
            <p:ph type="body" idx="1"/>
          </p:nvPr>
        </p:nvSpPr>
        <p:spPr>
          <a:xfrm>
            <a:off x="566928" y="2185417"/>
            <a:ext cx="10515600" cy="3968249"/>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University at Buffalo, The State University of New York logo">
            <a:extLst>
              <a:ext uri="{FF2B5EF4-FFF2-40B4-BE49-F238E27FC236}">
                <a16:creationId xmlns:a16="http://schemas.microsoft.com/office/drawing/2014/main" id="{27B0F206-4721-B742-B71F-C0AADA23A984}"/>
              </a:ext>
            </a:extLst>
          </p:cNvPr>
          <p:cNvPicPr>
            <a:picLocks noChangeAspect="1"/>
          </p:cNvPicPr>
          <p:nvPr userDrawn="1"/>
        </p:nvPicPr>
        <p:blipFill>
          <a:blip r:embed="rId19"/>
          <a:stretch>
            <a:fillRect/>
          </a:stretch>
        </p:blipFill>
        <p:spPr>
          <a:xfrm>
            <a:off x="355600" y="321250"/>
            <a:ext cx="4800600" cy="355823"/>
          </a:xfrm>
          <a:prstGeom prst="rect">
            <a:avLst/>
          </a:prstGeom>
        </p:spPr>
      </p:pic>
      <p:sp>
        <p:nvSpPr>
          <p:cNvPr id="7" name="Footer Placeholder 4">
            <a:extLst>
              <a:ext uri="{FF2B5EF4-FFF2-40B4-BE49-F238E27FC236}">
                <a16:creationId xmlns:a16="http://schemas.microsoft.com/office/drawing/2014/main" id="{D439930E-F253-DE46-B952-3E0957740773}"/>
              </a:ext>
            </a:extLst>
          </p:cNvPr>
          <p:cNvSpPr txBox="1">
            <a:spLocks/>
          </p:cNvSpPr>
          <p:nvPr userDrawn="1"/>
        </p:nvSpPr>
        <p:spPr>
          <a:xfrm>
            <a:off x="6938176" y="6319774"/>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59" rtl="0" eaLnBrk="1" fontAlgn="auto" latinLnBrk="0" hangingPunct="1">
              <a:lnSpc>
                <a:spcPct val="100000"/>
              </a:lnSpc>
              <a:spcBef>
                <a:spcPts val="0"/>
              </a:spcBef>
              <a:spcAft>
                <a:spcPts val="0"/>
              </a:spcAft>
              <a:buClrTx/>
              <a:buSzTx/>
              <a:buFontTx/>
              <a:buNone/>
              <a:tabLst/>
              <a:defRPr/>
            </a:pPr>
            <a:fld id="{EB53C135-CEC6-A548-8917-8F7FEB82358B}" type="slidenum">
              <a:rPr kumimoji="0" lang="en-US" sz="1600" b="1"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r" defTabSz="914459"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dirty="0">
              <a:ln>
                <a:noFill/>
              </a:ln>
              <a:solidFill>
                <a:srgbClr val="666666"/>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610328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dt="0"/>
  <p:txStyles>
    <p:titleStyle>
      <a:lvl1pPr algn="l" defTabSz="914459" rtl="0" eaLnBrk="1" latinLnBrk="0" hangingPunct="1">
        <a:lnSpc>
          <a:spcPct val="90000"/>
        </a:lnSpc>
        <a:spcBef>
          <a:spcPct val="0"/>
        </a:spcBef>
        <a:buNone/>
        <a:defRPr sz="3600" b="0" i="0" kern="1200">
          <a:solidFill>
            <a:schemeClr val="tx2"/>
          </a:solidFill>
          <a:latin typeface="+mj-lt"/>
          <a:ea typeface="+mj-ea"/>
          <a:cs typeface="+mj-cs"/>
        </a:defRPr>
      </a:lvl1pPr>
    </p:titleStyle>
    <p:bodyStyle>
      <a:lvl1pPr marL="228615" indent="-228615" algn="l" defTabSz="914459"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45" indent="-182892" algn="l" defTabSz="914459"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74" indent="-182892" algn="l" defTabSz="914459"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304" indent="-182892" algn="l" defTabSz="914459"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534" indent="-182892" algn="l" defTabSz="914459"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76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9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2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5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9" rtl="0" eaLnBrk="1" latinLnBrk="0" hangingPunct="1">
        <a:defRPr sz="1800" kern="1200">
          <a:solidFill>
            <a:schemeClr val="tx1"/>
          </a:solidFill>
          <a:latin typeface="+mn-lt"/>
          <a:ea typeface="+mn-ea"/>
          <a:cs typeface="+mn-cs"/>
        </a:defRPr>
      </a:lvl1pPr>
      <a:lvl2pPr marL="457230" algn="l" defTabSz="914459" rtl="0" eaLnBrk="1" latinLnBrk="0" hangingPunct="1">
        <a:defRPr sz="1800" kern="1200">
          <a:solidFill>
            <a:schemeClr val="tx1"/>
          </a:solidFill>
          <a:latin typeface="+mn-lt"/>
          <a:ea typeface="+mn-ea"/>
          <a:cs typeface="+mn-cs"/>
        </a:defRPr>
      </a:lvl2pPr>
      <a:lvl3pPr marL="914459" algn="l" defTabSz="914459" rtl="0" eaLnBrk="1" latinLnBrk="0" hangingPunct="1">
        <a:defRPr sz="1800" kern="1200">
          <a:solidFill>
            <a:schemeClr val="tx1"/>
          </a:solidFill>
          <a:latin typeface="+mn-lt"/>
          <a:ea typeface="+mn-ea"/>
          <a:cs typeface="+mn-cs"/>
        </a:defRPr>
      </a:lvl3pPr>
      <a:lvl4pPr marL="1371689" algn="l" defTabSz="914459" rtl="0" eaLnBrk="1" latinLnBrk="0" hangingPunct="1">
        <a:defRPr sz="1800" kern="1200">
          <a:solidFill>
            <a:schemeClr val="tx1"/>
          </a:solidFill>
          <a:latin typeface="+mn-lt"/>
          <a:ea typeface="+mn-ea"/>
          <a:cs typeface="+mn-cs"/>
        </a:defRPr>
      </a:lvl4pPr>
      <a:lvl5pPr marL="1828919" algn="l" defTabSz="914459" rtl="0" eaLnBrk="1" latinLnBrk="0" hangingPunct="1">
        <a:defRPr sz="1800" kern="1200">
          <a:solidFill>
            <a:schemeClr val="tx1"/>
          </a:solidFill>
          <a:latin typeface="+mn-lt"/>
          <a:ea typeface="+mn-ea"/>
          <a:cs typeface="+mn-cs"/>
        </a:defRPr>
      </a:lvl5pPr>
      <a:lvl6pPr marL="2286149" algn="l" defTabSz="914459" rtl="0" eaLnBrk="1" latinLnBrk="0" hangingPunct="1">
        <a:defRPr sz="1800" kern="1200">
          <a:solidFill>
            <a:schemeClr val="tx1"/>
          </a:solidFill>
          <a:latin typeface="+mn-lt"/>
          <a:ea typeface="+mn-ea"/>
          <a:cs typeface="+mn-cs"/>
        </a:defRPr>
      </a:lvl6pPr>
      <a:lvl7pPr marL="2743378" algn="l" defTabSz="914459" rtl="0" eaLnBrk="1" latinLnBrk="0" hangingPunct="1">
        <a:defRPr sz="1800" kern="1200">
          <a:solidFill>
            <a:schemeClr val="tx1"/>
          </a:solidFill>
          <a:latin typeface="+mn-lt"/>
          <a:ea typeface="+mn-ea"/>
          <a:cs typeface="+mn-cs"/>
        </a:defRPr>
      </a:lvl7pPr>
      <a:lvl8pPr marL="3200608" algn="l" defTabSz="914459" rtl="0" eaLnBrk="1" latinLnBrk="0" hangingPunct="1">
        <a:defRPr sz="1800" kern="1200">
          <a:solidFill>
            <a:schemeClr val="tx1"/>
          </a:solidFill>
          <a:latin typeface="+mn-lt"/>
          <a:ea typeface="+mn-ea"/>
          <a:cs typeface="+mn-cs"/>
        </a:defRPr>
      </a:lvl8pPr>
      <a:lvl9pPr marL="3657838" algn="l" defTabSz="91445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 y="1"/>
            <a:ext cx="12188951" cy="1118586"/>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Master title style</a:t>
            </a:r>
          </a:p>
        </p:txBody>
      </p:sp>
      <p:sp>
        <p:nvSpPr>
          <p:cNvPr id="11" name="Slide Number Placeholder 6"/>
          <p:cNvSpPr txBox="1">
            <a:spLocks/>
          </p:cNvSpPr>
          <p:nvPr userDrawn="1"/>
        </p:nvSpPr>
        <p:spPr>
          <a:xfrm>
            <a:off x="11045952" y="6221885"/>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chemeClr val="tx1"/>
                </a:solidFill>
                <a:latin typeface="Arial" charset="0"/>
                <a:ea typeface="Arial" charset="0"/>
                <a:cs typeface="Arial" charset="0"/>
              </a:rPr>
              <a:pPr/>
              <a:t>‹#›</a:t>
            </a:fld>
            <a:endParaRPr lang="en-US" sz="1600" b="1" dirty="0">
              <a:solidFill>
                <a:schemeClr val="tx1"/>
              </a:solidFill>
              <a:latin typeface="Arial" charset="0"/>
              <a:ea typeface="Arial" charset="0"/>
              <a:cs typeface="Arial" charset="0"/>
            </a:endParaRPr>
          </a:p>
        </p:txBody>
      </p:sp>
      <p:pic>
        <p:nvPicPr>
          <p:cNvPr id="3" name="Picture 2"/>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355600" y="321146"/>
            <a:ext cx="4800600" cy="356029"/>
          </a:xfrm>
          <a:prstGeom prst="rect">
            <a:avLst/>
          </a:prstGeom>
        </p:spPr>
      </p:pic>
    </p:spTree>
    <p:extLst>
      <p:ext uri="{BB962C8B-B14F-4D97-AF65-F5344CB8AC3E}">
        <p14:creationId xmlns:p14="http://schemas.microsoft.com/office/powerpoint/2010/main" val="60644938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dt="0"/>
  <p:txStyles>
    <p:titleStyle>
      <a:lvl1pPr algn="l" defTabSz="914400" rtl="0" eaLnBrk="1" latinLnBrk="0" hangingPunct="1">
        <a:lnSpc>
          <a:spcPct val="90000"/>
        </a:lnSpc>
        <a:spcBef>
          <a:spcPct val="0"/>
        </a:spcBef>
        <a:buNone/>
        <a:defRPr sz="3600" kern="1200">
          <a:solidFill>
            <a:schemeClr val="tx2"/>
          </a:solidFill>
          <a:latin typeface="Georgia" charset="0"/>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1796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hf hdr="0" ftr="0" dt="0"/>
  <p:txStyles>
    <p:titleStyle>
      <a:lvl1pPr algn="l" defTabSz="914400" rtl="0" eaLnBrk="1" latinLnBrk="0" hangingPunct="1">
        <a:spcBef>
          <a:spcPct val="0"/>
        </a:spcBef>
        <a:buNone/>
        <a:defRPr sz="3000" b="1" i="0" kern="1200" spc="-150" baseline="0">
          <a:solidFill>
            <a:srgbClr val="003B7C"/>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ts val="0"/>
        </a:spcBef>
        <a:spcAft>
          <a:spcPts val="1200"/>
        </a:spcAft>
        <a:buFont typeface="Arial" pitchFamily="34" charset="0"/>
        <a:buNone/>
        <a:defRPr sz="1300" kern="1200">
          <a:solidFill>
            <a:srgbClr val="004165"/>
          </a:solidFill>
          <a:latin typeface="Arial" panose="020B0604020202020204" pitchFamily="34" charset="0"/>
          <a:ea typeface="+mn-ea"/>
          <a:cs typeface="Arial" panose="020B0604020202020204" pitchFamily="34" charset="0"/>
        </a:defRPr>
      </a:lvl1pPr>
      <a:lvl2pPr marL="182880" indent="0" algn="l" defTabSz="914400" rtl="0" eaLnBrk="1" latinLnBrk="0" hangingPunct="1">
        <a:spcBef>
          <a:spcPct val="20000"/>
        </a:spcBef>
        <a:buClr>
          <a:srgbClr val="AA272C"/>
        </a:buClr>
        <a:buSzPct val="100000"/>
        <a:buFont typeface="Wingdings" panose="05000000000000000000" pitchFamily="2" charset="2"/>
        <a:buNone/>
        <a:defRPr sz="1300" kern="1200">
          <a:solidFill>
            <a:schemeClr val="tx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spcBef>
          <a:spcPct val="20000"/>
        </a:spcBef>
        <a:buFont typeface="Wingdings" panose="05000000000000000000" pitchFamily="2" charset="2"/>
        <a:buChar char="§"/>
        <a:defRPr sz="1300" kern="1200">
          <a:solidFill>
            <a:schemeClr val="tx1"/>
          </a:solidFill>
          <a:latin typeface="Arial" panose="020B0604020202020204" pitchFamily="34" charset="0"/>
          <a:ea typeface="+mn-ea"/>
          <a:cs typeface="Arial" panose="020B0604020202020204" pitchFamily="34" charset="0"/>
        </a:defRPr>
      </a:lvl3pPr>
      <a:lvl4pPr marL="1005840" indent="-228600" algn="l" defTabSz="914400" rtl="0" eaLnBrk="1" latinLnBrk="0" hangingPunct="1">
        <a:spcBef>
          <a:spcPct val="20000"/>
        </a:spcBef>
        <a:buFont typeface="Arial"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280160" indent="-228600" algn="l" defTabSz="914400" rtl="0" eaLnBrk="1" latinLnBrk="0" hangingPunct="1">
        <a:spcBef>
          <a:spcPct val="20000"/>
        </a:spcBef>
        <a:buFont typeface="Arial"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5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7.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67.jpeg"/><Relationship Id="rId26" Type="http://schemas.openxmlformats.org/officeDocument/2006/relationships/image" Target="../media/image74.jpeg"/><Relationship Id="rId39" Type="http://schemas.openxmlformats.org/officeDocument/2006/relationships/image" Target="../media/image85.jpeg"/><Relationship Id="rId21" Type="http://schemas.openxmlformats.org/officeDocument/2006/relationships/image" Target="../media/image69.jpeg"/><Relationship Id="rId34" Type="http://schemas.openxmlformats.org/officeDocument/2006/relationships/image" Target="../media/image80.jpeg"/><Relationship Id="rId42" Type="http://schemas.openxmlformats.org/officeDocument/2006/relationships/image" Target="../media/image88.jpeg"/><Relationship Id="rId7"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image" Target="../media/image66.png"/><Relationship Id="rId20" Type="http://schemas.microsoft.com/office/2007/relationships/hdphoto" Target="../media/hdphoto6.wdp"/><Relationship Id="rId29" Type="http://schemas.openxmlformats.org/officeDocument/2006/relationships/image" Target="../media/image77.jpeg"/><Relationship Id="rId41" Type="http://schemas.openxmlformats.org/officeDocument/2006/relationships/image" Target="../media/image87.jpeg"/><Relationship Id="rId1" Type="http://schemas.openxmlformats.org/officeDocument/2006/relationships/slideLayout" Target="../slideLayouts/slideLayout78.xml"/><Relationship Id="rId6" Type="http://schemas.openxmlformats.org/officeDocument/2006/relationships/image" Target="../media/image59.jpeg"/><Relationship Id="rId11" Type="http://schemas.openxmlformats.org/officeDocument/2006/relationships/image" Target="../media/image63.jpeg"/><Relationship Id="rId24" Type="http://schemas.openxmlformats.org/officeDocument/2006/relationships/image" Target="../media/image72.jpeg"/><Relationship Id="rId32" Type="http://schemas.openxmlformats.org/officeDocument/2006/relationships/image" Target="../media/image79.png"/><Relationship Id="rId37" Type="http://schemas.openxmlformats.org/officeDocument/2006/relationships/image" Target="../media/image83.jpeg"/><Relationship Id="rId40" Type="http://schemas.openxmlformats.org/officeDocument/2006/relationships/image" Target="../media/image86.jpeg"/><Relationship Id="rId5" Type="http://schemas.microsoft.com/office/2007/relationships/hdphoto" Target="../media/hdphoto1.wdp"/><Relationship Id="rId15" Type="http://schemas.microsoft.com/office/2007/relationships/hdphoto" Target="../media/hdphoto4.wdp"/><Relationship Id="rId23" Type="http://schemas.openxmlformats.org/officeDocument/2006/relationships/image" Target="../media/image71.jpeg"/><Relationship Id="rId28" Type="http://schemas.openxmlformats.org/officeDocument/2006/relationships/image" Target="../media/image76.jpeg"/><Relationship Id="rId36" Type="http://schemas.openxmlformats.org/officeDocument/2006/relationships/image" Target="../media/image82.jpeg"/><Relationship Id="rId10" Type="http://schemas.openxmlformats.org/officeDocument/2006/relationships/image" Target="../media/image62.jpeg"/><Relationship Id="rId19" Type="http://schemas.openxmlformats.org/officeDocument/2006/relationships/image" Target="../media/image68.png"/><Relationship Id="rId31" Type="http://schemas.microsoft.com/office/2007/relationships/hdphoto" Target="../media/hdphoto7.wdp"/><Relationship Id="rId4" Type="http://schemas.openxmlformats.org/officeDocument/2006/relationships/image" Target="../media/image58.png"/><Relationship Id="rId9" Type="http://schemas.openxmlformats.org/officeDocument/2006/relationships/image" Target="../media/image61.jpeg"/><Relationship Id="rId14" Type="http://schemas.openxmlformats.org/officeDocument/2006/relationships/image" Target="../media/image65.png"/><Relationship Id="rId22" Type="http://schemas.openxmlformats.org/officeDocument/2006/relationships/image" Target="../media/image70.jpeg"/><Relationship Id="rId27" Type="http://schemas.openxmlformats.org/officeDocument/2006/relationships/image" Target="../media/image75.jpeg"/><Relationship Id="rId30" Type="http://schemas.openxmlformats.org/officeDocument/2006/relationships/image" Target="../media/image78.png"/><Relationship Id="rId35" Type="http://schemas.openxmlformats.org/officeDocument/2006/relationships/image" Target="../media/image81.jpeg"/><Relationship Id="rId43" Type="http://schemas.openxmlformats.org/officeDocument/2006/relationships/image" Target="../media/image89.emf"/><Relationship Id="rId8" Type="http://schemas.microsoft.com/office/2007/relationships/hdphoto" Target="../media/hdphoto2.wdp"/><Relationship Id="rId3" Type="http://schemas.openxmlformats.org/officeDocument/2006/relationships/image" Target="../media/image57.png"/><Relationship Id="rId12" Type="http://schemas.openxmlformats.org/officeDocument/2006/relationships/image" Target="../media/image64.png"/><Relationship Id="rId17" Type="http://schemas.microsoft.com/office/2007/relationships/hdphoto" Target="../media/hdphoto5.wdp"/><Relationship Id="rId25" Type="http://schemas.openxmlformats.org/officeDocument/2006/relationships/image" Target="../media/image73.jpeg"/><Relationship Id="rId33" Type="http://schemas.microsoft.com/office/2007/relationships/hdphoto" Target="../media/hdphoto8.wdp"/><Relationship Id="rId38" Type="http://schemas.openxmlformats.org/officeDocument/2006/relationships/image" Target="../media/image84.jpeg"/></Relationships>
</file>

<file path=ppt/slides/_rels/slide17.xml.rels><?xml version="1.0" encoding="UTF-8" standalone="yes"?>
<Relationships xmlns="http://schemas.openxmlformats.org/package/2006/relationships"><Relationship Id="rId3" Type="http://schemas.openxmlformats.org/officeDocument/2006/relationships/hyperlink" Target="https://speechfunfactory.blogspot.com/2013/06/know-your-slp-what-is-speech-and.html" TargetMode="External"/><Relationship Id="rId7" Type="http://schemas.openxmlformats.org/officeDocument/2006/relationships/image" Target="../media/image92.png"/><Relationship Id="rId2" Type="http://schemas.openxmlformats.org/officeDocument/2006/relationships/image" Target="../media/image90.JPG"/><Relationship Id="rId1" Type="http://schemas.openxmlformats.org/officeDocument/2006/relationships/slideLayout" Target="../slideLayouts/slideLayout71.xml"/><Relationship Id="rId6" Type="http://schemas.microsoft.com/office/2007/relationships/hdphoto" Target="../media/hdphoto9.wdp"/><Relationship Id="rId5" Type="http://schemas.openxmlformats.org/officeDocument/2006/relationships/image" Target="../media/image91.png"/><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hyperlink" Target="https://scherlund.blogspot.com/2020/01/technology-trends-evolution-of-machine.html" TargetMode="External"/><Relationship Id="rId3" Type="http://schemas.openxmlformats.org/officeDocument/2006/relationships/hyperlink" Target="https://technofaq.org/posts/2019/06/what-the-future-holds-for-industrial-robots/" TargetMode="External"/><Relationship Id="rId7" Type="http://schemas.openxmlformats.org/officeDocument/2006/relationships/hyperlink" Target="http://scherlund.blogspot.com/2016/07/the-future-of-work-and-artificial.html" TargetMode="External"/><Relationship Id="rId12" Type="http://schemas.openxmlformats.org/officeDocument/2006/relationships/image" Target="../media/image32.jpg"/><Relationship Id="rId17" Type="http://schemas.openxmlformats.org/officeDocument/2006/relationships/hyperlink" Target="https://jods.pubpub.org/pub/issue3mothersill" TargetMode="External"/><Relationship Id="rId2" Type="http://schemas.openxmlformats.org/officeDocument/2006/relationships/image" Target="../media/image27.jpg"/><Relationship Id="rId16" Type="http://schemas.openxmlformats.org/officeDocument/2006/relationships/image" Target="../media/image34.jpg"/><Relationship Id="rId1" Type="http://schemas.openxmlformats.org/officeDocument/2006/relationships/slideLayout" Target="../slideLayouts/slideLayout28.xml"/><Relationship Id="rId6" Type="http://schemas.openxmlformats.org/officeDocument/2006/relationships/image" Target="../media/image29.jpg"/><Relationship Id="rId11" Type="http://schemas.openxmlformats.org/officeDocument/2006/relationships/hyperlink" Target="https://technofaq.org/posts/2018/02/the-future-of-artificial-intelligence-the-smart-home/" TargetMode="External"/><Relationship Id="rId5" Type="http://schemas.openxmlformats.org/officeDocument/2006/relationships/hyperlink" Target="https://www.frontiersin.org/articles/10.3389/fdgth.2020.576076/full" TargetMode="External"/><Relationship Id="rId15" Type="http://schemas.openxmlformats.org/officeDocument/2006/relationships/hyperlink" Target="https://www.strategian.com/2023/02/27/chatgpt-and-generative-ai-what-is-it-all-about/" TargetMode="External"/><Relationship Id="rId10" Type="http://schemas.openxmlformats.org/officeDocument/2006/relationships/image" Target="../media/image31.jpg"/><Relationship Id="rId4" Type="http://schemas.openxmlformats.org/officeDocument/2006/relationships/image" Target="../media/image28.jpg"/><Relationship Id="rId9" Type="http://schemas.openxmlformats.org/officeDocument/2006/relationships/hyperlink" Target="https://geobrava.wordpress.com/2016/04/22/organizations-in-asia-pacific-adopt-big-data-analytics/" TargetMode="External"/><Relationship Id="rId1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4C0BC6-611A-AD9B-9D36-F3F373D3CBCF}"/>
              </a:ext>
            </a:extLst>
          </p:cNvPr>
          <p:cNvSpPr/>
          <p:nvPr/>
        </p:nvSpPr>
        <p:spPr>
          <a:xfrm>
            <a:off x="0" y="1720"/>
            <a:ext cx="12192000" cy="2285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31"/>
            <a:endParaRPr lang="en-US" sz="675">
              <a:solidFill>
                <a:srgbClr val="FFFFFF"/>
              </a:solidFill>
              <a:latin typeface="Calibri"/>
            </a:endParaRPr>
          </a:p>
        </p:txBody>
      </p:sp>
      <p:sp>
        <p:nvSpPr>
          <p:cNvPr id="8" name="TextBox 7">
            <a:extLst>
              <a:ext uri="{FF2B5EF4-FFF2-40B4-BE49-F238E27FC236}">
                <a16:creationId xmlns:a16="http://schemas.microsoft.com/office/drawing/2014/main" id="{63607291-6F09-8E08-CDD1-77BED2ECB747}"/>
              </a:ext>
            </a:extLst>
          </p:cNvPr>
          <p:cNvSpPr txBox="1"/>
          <p:nvPr/>
        </p:nvSpPr>
        <p:spPr>
          <a:xfrm>
            <a:off x="83100" y="279627"/>
            <a:ext cx="12070021" cy="646331"/>
          </a:xfrm>
          <a:prstGeom prst="rect">
            <a:avLst/>
          </a:prstGeom>
          <a:noFill/>
        </p:spPr>
        <p:txBody>
          <a:bodyPr wrap="square" rtlCol="0">
            <a:spAutoFit/>
          </a:bodyPr>
          <a:lstStyle/>
          <a:p>
            <a:pPr algn="ctr" defTabSz="342831"/>
            <a:r>
              <a:rPr lang="en-US" sz="3600" b="1" i="0" dirty="0">
                <a:solidFill>
                  <a:srgbClr val="A50021"/>
                </a:solidFill>
                <a:effectLst/>
                <a:latin typeface="Open Sans" panose="020B0606030504020204" pitchFamily="34" charset="0"/>
              </a:rPr>
              <a:t>Exploring the Role of AI in Engineering</a:t>
            </a:r>
            <a:endParaRPr lang="en-US" sz="3300" b="1" dirty="0">
              <a:solidFill>
                <a:srgbClr val="A50021"/>
              </a:solidFill>
            </a:endParaRPr>
          </a:p>
        </p:txBody>
      </p:sp>
      <p:sp>
        <p:nvSpPr>
          <p:cNvPr id="9" name="TextBox 8">
            <a:extLst>
              <a:ext uri="{FF2B5EF4-FFF2-40B4-BE49-F238E27FC236}">
                <a16:creationId xmlns:a16="http://schemas.microsoft.com/office/drawing/2014/main" id="{22108DD5-D176-DA34-6CFA-8AF8FA4FD1F4}"/>
              </a:ext>
            </a:extLst>
          </p:cNvPr>
          <p:cNvSpPr txBox="1"/>
          <p:nvPr/>
        </p:nvSpPr>
        <p:spPr>
          <a:xfrm>
            <a:off x="218469" y="975167"/>
            <a:ext cx="11764392" cy="6023957"/>
          </a:xfrm>
          <a:prstGeom prst="rect">
            <a:avLst/>
          </a:prstGeom>
          <a:noFill/>
        </p:spPr>
        <p:txBody>
          <a:bodyPr wrap="square">
            <a:spAutoFit/>
          </a:bodyPr>
          <a:lstStyle/>
          <a:p>
            <a:pPr algn="l" rtl="0"/>
            <a:r>
              <a:rPr lang="en-US" sz="2400" b="1" dirty="0">
                <a:solidFill>
                  <a:srgbClr val="002060"/>
                </a:solidFill>
              </a:rPr>
              <a:t>Session Organizers:</a:t>
            </a:r>
          </a:p>
          <a:p>
            <a:pPr marL="285750" indent="-285750" algn="l" rtl="0">
              <a:spcBef>
                <a:spcPts val="300"/>
              </a:spcBef>
              <a:buFont typeface="Arial" panose="020B0604020202020204" pitchFamily="34" charset="0"/>
              <a:buChar char="•"/>
            </a:pPr>
            <a:r>
              <a:rPr lang="en-US" sz="2000" b="0" i="0" dirty="0">
                <a:solidFill>
                  <a:srgbClr val="212529"/>
                </a:solidFill>
                <a:effectLst>
                  <a:outerShdw blurRad="38100" dist="38100" dir="2700000" algn="tl">
                    <a:srgbClr val="000000">
                      <a:alpha val="43137"/>
                    </a:srgbClr>
                  </a:outerShdw>
                </a:effectLst>
              </a:rPr>
              <a:t>Nader Jalili</a:t>
            </a:r>
            <a:r>
              <a:rPr lang="en-US" sz="2000" b="0" i="0" dirty="0">
                <a:solidFill>
                  <a:srgbClr val="212529"/>
                </a:solidFill>
                <a:effectLst/>
              </a:rPr>
              <a:t>, Southern Methodist University, Session Lead</a:t>
            </a:r>
          </a:p>
          <a:p>
            <a:pPr marL="285750" indent="-285750" algn="l" rtl="0">
              <a:buFont typeface="Arial" panose="020B0604020202020204" pitchFamily="34" charset="0"/>
              <a:buChar char="•"/>
            </a:pPr>
            <a:r>
              <a:rPr lang="en-US" sz="2000" b="0" i="0" dirty="0">
                <a:solidFill>
                  <a:srgbClr val="212529"/>
                </a:solidFill>
                <a:effectLst>
                  <a:outerShdw blurRad="38100" dist="38100" dir="2700000" algn="tl">
                    <a:srgbClr val="000000">
                      <a:alpha val="43137"/>
                    </a:srgbClr>
                  </a:outerShdw>
                </a:effectLst>
              </a:rPr>
              <a:t>Aaron Bobick</a:t>
            </a:r>
            <a:r>
              <a:rPr lang="en-US" sz="2000" b="0" i="0" dirty="0">
                <a:solidFill>
                  <a:srgbClr val="212529"/>
                </a:solidFill>
                <a:effectLst/>
              </a:rPr>
              <a:t>, Washington University in St. Louis</a:t>
            </a:r>
          </a:p>
          <a:p>
            <a:pPr marL="285750" indent="-285750" algn="l" rtl="0">
              <a:buFont typeface="Arial" panose="020B0604020202020204" pitchFamily="34" charset="0"/>
              <a:buChar char="•"/>
            </a:pPr>
            <a:r>
              <a:rPr lang="en-US" sz="2000" b="0" i="0" dirty="0">
                <a:solidFill>
                  <a:srgbClr val="212529"/>
                </a:solidFill>
                <a:effectLst>
                  <a:outerShdw blurRad="38100" dist="38100" dir="2700000" algn="tl">
                    <a:srgbClr val="000000">
                      <a:alpha val="43137"/>
                    </a:srgbClr>
                  </a:outerShdw>
                </a:effectLst>
              </a:rPr>
              <a:t>Amit Shukla</a:t>
            </a:r>
            <a:r>
              <a:rPr lang="en-US" sz="2000" b="0" i="0" dirty="0">
                <a:solidFill>
                  <a:srgbClr val="212529"/>
                </a:solidFill>
                <a:effectLst/>
              </a:rPr>
              <a:t>, Seattle University</a:t>
            </a:r>
          </a:p>
          <a:p>
            <a:pPr marL="0" marR="0">
              <a:spcBef>
                <a:spcPts val="0"/>
              </a:spcBef>
              <a:spcAft>
                <a:spcPts val="0"/>
              </a:spcAft>
            </a:pPr>
            <a:br>
              <a:rPr lang="en-US" sz="1600" dirty="0">
                <a:solidFill>
                  <a:srgbClr val="212529"/>
                </a:solidFill>
              </a:rPr>
            </a:br>
            <a:r>
              <a:rPr lang="en-US" sz="2400" b="1" u="sng" kern="100" dirty="0">
                <a:solidFill>
                  <a:srgbClr val="002060"/>
                </a:solidFill>
                <a:effectLst/>
                <a:ea typeface="Calibri" panose="020F0502020204030204" pitchFamily="34" charset="0"/>
                <a:cs typeface="Calibri" panose="020F0502020204030204" pitchFamily="34" charset="0"/>
              </a:rPr>
              <a:t>Session 1:</a:t>
            </a:r>
            <a:r>
              <a:rPr lang="en-US" sz="2400" b="1" kern="100" dirty="0">
                <a:solidFill>
                  <a:srgbClr val="002060"/>
                </a:solidFill>
                <a:effectLst/>
                <a:ea typeface="Calibri" panose="020F0502020204030204" pitchFamily="34" charset="0"/>
                <a:cs typeface="Calibri" panose="020F0502020204030204" pitchFamily="34" charset="0"/>
              </a:rPr>
              <a:t> AI in Higher Education: Navigating Impact and Future Trends (</a:t>
            </a:r>
            <a:r>
              <a:rPr lang="en-US" sz="2400" b="1" dirty="0">
                <a:solidFill>
                  <a:srgbClr val="002060"/>
                </a:solidFill>
                <a:effectLst/>
                <a:ea typeface="Calibri" panose="020F0502020204030204" pitchFamily="34" charset="0"/>
              </a:rPr>
              <a:t>9:15 – 10:30 am)</a:t>
            </a:r>
          </a:p>
          <a:p>
            <a:pPr marL="742950" lvl="1" indent="-285750">
              <a:spcBef>
                <a:spcPts val="600"/>
              </a:spcBef>
              <a:buFont typeface="Courier New" panose="02070309020205020404" pitchFamily="49" charset="0"/>
              <a:buChar char="o"/>
            </a:pPr>
            <a:r>
              <a:rPr lang="en-US" sz="2800" dirty="0">
                <a:ea typeface="Calibri" panose="020F0502020204030204" pitchFamily="34" charset="0"/>
                <a:cs typeface="Times New Roman" panose="02020603050405020304" pitchFamily="18" charset="0"/>
              </a:rPr>
              <a:t>H</a:t>
            </a:r>
            <a:r>
              <a:rPr lang="en-US" sz="2800" dirty="0">
                <a:effectLst/>
                <a:ea typeface="Calibri" panose="020F0502020204030204" pitchFamily="34" charset="0"/>
                <a:cs typeface="Times New Roman" panose="02020603050405020304" pitchFamily="18" charset="0"/>
              </a:rPr>
              <a:t>ow AI is going to revolutionize education through personalized learning pathways and intelligent tutoring systems?</a:t>
            </a:r>
          </a:p>
          <a:p>
            <a:pPr marL="742950" lvl="1" indent="-285750">
              <a:spcBef>
                <a:spcPts val="600"/>
              </a:spcBef>
              <a:buFont typeface="Courier New" panose="02070309020205020404" pitchFamily="49" charset="0"/>
              <a:buChar char="o"/>
            </a:pPr>
            <a:r>
              <a:rPr lang="en-US" sz="2800" dirty="0">
                <a:effectLst/>
                <a:ea typeface="Calibri" panose="020F0502020204030204" pitchFamily="34" charset="0"/>
                <a:cs typeface="Times New Roman" panose="02020603050405020304" pitchFamily="18" charset="0"/>
              </a:rPr>
              <a:t>Ways AI enhances administrative processes. </a:t>
            </a:r>
          </a:p>
          <a:p>
            <a:pPr marL="0" marR="0">
              <a:spcBef>
                <a:spcPts val="1200"/>
              </a:spcBef>
              <a:spcAft>
                <a:spcPts val="0"/>
              </a:spcAft>
            </a:pPr>
            <a:r>
              <a:rPr lang="en-US" sz="2400" b="1" u="sng" kern="100" dirty="0">
                <a:solidFill>
                  <a:schemeClr val="tx1">
                    <a:lumMod val="50000"/>
                    <a:lumOff val="50000"/>
                  </a:schemeClr>
                </a:solidFill>
                <a:effectLst/>
                <a:ea typeface="Calibri" panose="020F0502020204030204" pitchFamily="34" charset="0"/>
                <a:cs typeface="Calibri" panose="020F0502020204030204" pitchFamily="34" charset="0"/>
              </a:rPr>
              <a:t>Session 2:</a:t>
            </a:r>
            <a:r>
              <a:rPr lang="en-US" sz="2400" b="1" kern="100" dirty="0">
                <a:solidFill>
                  <a:schemeClr val="tx1">
                    <a:lumMod val="50000"/>
                    <a:lumOff val="50000"/>
                  </a:schemeClr>
                </a:solidFill>
                <a:effectLst/>
                <a:ea typeface="Calibri" panose="020F0502020204030204" pitchFamily="34" charset="0"/>
                <a:cs typeface="Calibri" panose="020F0502020204030204" pitchFamily="34" charset="0"/>
              </a:rPr>
              <a:t> Navigating the AI Landscape: Bridging Academic Research and Industry Expectations (11:00 – 12:15 pm)</a:t>
            </a:r>
          </a:p>
          <a:p>
            <a:pPr marL="742950" lvl="1" indent="-285750">
              <a:spcBef>
                <a:spcPts val="300"/>
              </a:spcBef>
              <a:buFont typeface="Courier New" panose="02070309020205020404" pitchFamily="49" charset="0"/>
              <a:buChar char="o"/>
            </a:pPr>
            <a:r>
              <a:rPr lang="en-US" sz="2800" dirty="0">
                <a:solidFill>
                  <a:schemeClr val="tx1">
                    <a:lumMod val="50000"/>
                    <a:lumOff val="50000"/>
                  </a:schemeClr>
                </a:solidFill>
                <a:effectLst/>
                <a:latin typeface="Calibri" panose="020F0502020204030204" pitchFamily="34" charset="0"/>
                <a:ea typeface="Calibri" panose="020F0502020204030204" pitchFamily="34" charset="0"/>
              </a:rPr>
              <a:t>The dynamic interplay between academic                                                              research in AI and the evolving expectations                                                                            of the industry.</a:t>
            </a:r>
            <a:endParaRPr lang="en-US" sz="2800" b="1" kern="100" dirty="0">
              <a:solidFill>
                <a:schemeClr val="tx1">
                  <a:lumMod val="50000"/>
                  <a:lumOff val="50000"/>
                </a:schemeClr>
              </a:solidFill>
              <a:effectLst/>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endParaRPr lang="en-US" sz="2000" b="1" dirty="0">
              <a:solidFill>
                <a:srgbClr val="212529"/>
              </a:solidFill>
            </a:endParaRPr>
          </a:p>
        </p:txBody>
      </p:sp>
      <p:pic>
        <p:nvPicPr>
          <p:cNvPr id="2" name="Picture 2" descr="EDI Banner">
            <a:extLst>
              <a:ext uri="{FF2B5EF4-FFF2-40B4-BE49-F238E27FC236}">
                <a16:creationId xmlns:a16="http://schemas.microsoft.com/office/drawing/2014/main" id="{8540711B-F6E4-E982-330E-2006B2E9D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7694" y="5299787"/>
            <a:ext cx="4170780" cy="1448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316354"/>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55">
            <a:extLst>
              <a:ext uri="{FF2B5EF4-FFF2-40B4-BE49-F238E27FC236}">
                <a16:creationId xmlns:a16="http://schemas.microsoft.com/office/drawing/2014/main" id="{1F094882-2126-2763-12A5-06A93EBB5AB8}"/>
              </a:ext>
            </a:extLst>
          </p:cNvPr>
          <p:cNvSpPr/>
          <p:nvPr/>
        </p:nvSpPr>
        <p:spPr>
          <a:xfrm>
            <a:off x="874699" y="1494260"/>
            <a:ext cx="10629900" cy="4954165"/>
          </a:xfrm>
          <a:prstGeom prst="ellipse">
            <a:avLst/>
          </a:prstGeom>
          <a:noFill/>
          <a:ln w="1270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9D2F9FEC-4F50-BAE8-F603-4E121D646EFE}"/>
              </a:ext>
            </a:extLst>
          </p:cNvPr>
          <p:cNvSpPr txBox="1"/>
          <p:nvPr/>
        </p:nvSpPr>
        <p:spPr>
          <a:xfrm>
            <a:off x="2540359" y="3279928"/>
            <a:ext cx="6734175" cy="707886"/>
          </a:xfrm>
          <a:prstGeom prst="rect">
            <a:avLst/>
          </a:prstGeom>
          <a:solidFill>
            <a:srgbClr val="005BBC"/>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EDUCATION MATRIX</a:t>
            </a:r>
          </a:p>
        </p:txBody>
      </p:sp>
      <p:sp>
        <p:nvSpPr>
          <p:cNvPr id="12" name="Isosceles Triangle 11">
            <a:extLst>
              <a:ext uri="{FF2B5EF4-FFF2-40B4-BE49-F238E27FC236}">
                <a16:creationId xmlns:a16="http://schemas.microsoft.com/office/drawing/2014/main" id="{356494EC-ACEF-9B59-039F-607319C10CCC}"/>
              </a:ext>
            </a:extLst>
          </p:cNvPr>
          <p:cNvSpPr/>
          <p:nvPr/>
        </p:nvSpPr>
        <p:spPr>
          <a:xfrm rot="3523856">
            <a:off x="1754451" y="1576689"/>
            <a:ext cx="374562" cy="32289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DCF06DCD-D3E9-1723-CA2A-E165E70FAE8F}"/>
              </a:ext>
            </a:extLst>
          </p:cNvPr>
          <p:cNvSpPr txBox="1"/>
          <p:nvPr/>
        </p:nvSpPr>
        <p:spPr>
          <a:xfrm>
            <a:off x="658353" y="2091354"/>
            <a:ext cx="3250841" cy="830997"/>
          </a:xfrm>
          <a:prstGeom prst="rect">
            <a:avLst/>
          </a:prstGeom>
          <a:noFill/>
        </p:spPr>
        <p:txBody>
          <a:bodyPr wrap="square" rtlCol="0">
            <a:spAutoFit/>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Admissions, </a:t>
            </a: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Mangal" panose="02040503050203030202" pitchFamily="18" charset="0"/>
              </a:rPr>
              <a:t>registrations, records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angal" panose="02040503050203030202" pitchFamily="18" charset="0"/>
              </a:rPr>
              <a:t>Enrollment patterns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angal" panose="02040503050203030202" pitchFamily="18" charset="0"/>
              </a:rPr>
              <a:t>Resource </a:t>
            </a: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allocation, strategy </a:t>
            </a:r>
          </a:p>
        </p:txBody>
      </p:sp>
      <p:sp>
        <p:nvSpPr>
          <p:cNvPr id="15" name="TextBox 14">
            <a:extLst>
              <a:ext uri="{FF2B5EF4-FFF2-40B4-BE49-F238E27FC236}">
                <a16:creationId xmlns:a16="http://schemas.microsoft.com/office/drawing/2014/main" id="{88696DD5-5E2A-3402-3720-31C2B76ED6B7}"/>
              </a:ext>
            </a:extLst>
          </p:cNvPr>
          <p:cNvSpPr txBox="1"/>
          <p:nvPr/>
        </p:nvSpPr>
        <p:spPr>
          <a:xfrm>
            <a:off x="4158886" y="2084457"/>
            <a:ext cx="3939135" cy="830997"/>
          </a:xfrm>
          <a:prstGeom prst="rect">
            <a:avLst/>
          </a:prstGeom>
          <a:noFill/>
        </p:spPr>
        <p:txBody>
          <a:bodyPr wrap="square" rtlCol="0">
            <a:spAutoFit/>
          </a:bodyPr>
          <a:lstStyle/>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Adaptive to learning difficulty, performance</a:t>
            </a:r>
          </a:p>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One-one-tutoring, early warnings of risk</a:t>
            </a:r>
          </a:p>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Simulation based learning, VR chatbots</a:t>
            </a:r>
          </a:p>
        </p:txBody>
      </p:sp>
      <p:sp>
        <p:nvSpPr>
          <p:cNvPr id="16" name="TextBox 15">
            <a:extLst>
              <a:ext uri="{FF2B5EF4-FFF2-40B4-BE49-F238E27FC236}">
                <a16:creationId xmlns:a16="http://schemas.microsoft.com/office/drawing/2014/main" id="{6200BC64-EBEC-36BE-BF8A-F9B605F52A72}"/>
              </a:ext>
            </a:extLst>
          </p:cNvPr>
          <p:cNvSpPr txBox="1"/>
          <p:nvPr/>
        </p:nvSpPr>
        <p:spPr>
          <a:xfrm>
            <a:off x="8514552" y="2113579"/>
            <a:ext cx="3939135" cy="830997"/>
          </a:xfrm>
          <a:prstGeom prst="rect">
            <a:avLst/>
          </a:prstGeom>
          <a:noFill/>
        </p:spPr>
        <p:txBody>
          <a:bodyPr wrap="square" rtlCol="0">
            <a:spAutoFit/>
          </a:bodyPr>
          <a:lstStyle/>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Skill gaps, ability to pivot quickly</a:t>
            </a:r>
          </a:p>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Career trajectory tracking </a:t>
            </a:r>
          </a:p>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Continuing education options</a:t>
            </a:r>
          </a:p>
        </p:txBody>
      </p:sp>
      <p:sp>
        <p:nvSpPr>
          <p:cNvPr id="17" name="TextBox 16">
            <a:extLst>
              <a:ext uri="{FF2B5EF4-FFF2-40B4-BE49-F238E27FC236}">
                <a16:creationId xmlns:a16="http://schemas.microsoft.com/office/drawing/2014/main" id="{5E81441A-2DF9-FE9A-BFD2-CD848F0A14EC}"/>
              </a:ext>
            </a:extLst>
          </p:cNvPr>
          <p:cNvSpPr txBox="1"/>
          <p:nvPr/>
        </p:nvSpPr>
        <p:spPr>
          <a:xfrm>
            <a:off x="635870" y="4377447"/>
            <a:ext cx="3250841" cy="830997"/>
          </a:xfrm>
          <a:prstGeom prst="rect">
            <a:avLst/>
          </a:prstGeom>
          <a:noFill/>
        </p:spPr>
        <p:txBody>
          <a:bodyPr wrap="square" rtlCol="0">
            <a:spAutoFit/>
          </a:bodyPr>
          <a:lstStyle/>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Engagement, public good</a:t>
            </a:r>
          </a:p>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Democracy, communication</a:t>
            </a:r>
          </a:p>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Social justice, diversity, inclusion</a:t>
            </a:r>
          </a:p>
        </p:txBody>
      </p:sp>
      <p:sp>
        <p:nvSpPr>
          <p:cNvPr id="18" name="TextBox 17">
            <a:extLst>
              <a:ext uri="{FF2B5EF4-FFF2-40B4-BE49-F238E27FC236}">
                <a16:creationId xmlns:a16="http://schemas.microsoft.com/office/drawing/2014/main" id="{CDC534DB-5973-6762-851B-B4510307DD73}"/>
              </a:ext>
            </a:extLst>
          </p:cNvPr>
          <p:cNvSpPr txBox="1"/>
          <p:nvPr/>
        </p:nvSpPr>
        <p:spPr>
          <a:xfrm>
            <a:off x="4608785" y="4377447"/>
            <a:ext cx="3152882" cy="830997"/>
          </a:xfrm>
          <a:prstGeom prst="rect">
            <a:avLst/>
          </a:prstGeom>
          <a:noFill/>
        </p:spPr>
        <p:txBody>
          <a:bodyPr wrap="square" rtlCol="0">
            <a:spAutoFit/>
          </a:bodyPr>
          <a:lstStyle/>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Faculty consulting, sabbaticals</a:t>
            </a:r>
          </a:p>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Internships, career experience</a:t>
            </a:r>
          </a:p>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Curriculum partnerships</a:t>
            </a:r>
          </a:p>
        </p:txBody>
      </p:sp>
      <p:sp>
        <p:nvSpPr>
          <p:cNvPr id="19" name="TextBox 18">
            <a:extLst>
              <a:ext uri="{FF2B5EF4-FFF2-40B4-BE49-F238E27FC236}">
                <a16:creationId xmlns:a16="http://schemas.microsoft.com/office/drawing/2014/main" id="{F7ADCBDC-EFE7-85CA-819B-B4AD19EE9360}"/>
              </a:ext>
            </a:extLst>
          </p:cNvPr>
          <p:cNvSpPr txBox="1"/>
          <p:nvPr/>
        </p:nvSpPr>
        <p:spPr>
          <a:xfrm>
            <a:off x="8454486" y="4323166"/>
            <a:ext cx="3356928" cy="830997"/>
          </a:xfrm>
          <a:prstGeom prst="rect">
            <a:avLst/>
          </a:prstGeom>
          <a:noFill/>
        </p:spPr>
        <p:txBody>
          <a:bodyPr wrap="square" rtlCol="0">
            <a:spAutoFit/>
          </a:bodyPr>
          <a:lstStyle/>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Commercialization, tech transfer</a:t>
            </a:r>
            <a:endPar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Job creation, talent pipelines</a:t>
            </a:r>
            <a:endPar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285750" marR="0" lvl="0" indent="-285750" algn="l" defTabSz="914377"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Investment funds, startups</a:t>
            </a:r>
            <a:endPar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pic>
        <p:nvPicPr>
          <p:cNvPr id="37" name="Picture 36" descr="A blue puzzle piece with a dart and a check mark&#10;&#10;Description automatically generated">
            <a:extLst>
              <a:ext uri="{FF2B5EF4-FFF2-40B4-BE49-F238E27FC236}">
                <a16:creationId xmlns:a16="http://schemas.microsoft.com/office/drawing/2014/main" id="{178310B7-0FCB-5961-4F71-9DC4B951177D}"/>
              </a:ext>
            </a:extLst>
          </p:cNvPr>
          <p:cNvPicPr>
            <a:picLocks noChangeAspect="1"/>
          </p:cNvPicPr>
          <p:nvPr/>
        </p:nvPicPr>
        <p:blipFill>
          <a:blip r:embed="rId2">
            <a:lum bright="70000" contrast="-70000"/>
          </a:blip>
          <a:stretch>
            <a:fillRect/>
          </a:stretch>
        </p:blipFill>
        <p:spPr>
          <a:xfrm>
            <a:off x="298195" y="811418"/>
            <a:ext cx="1333354" cy="1333354"/>
          </a:xfrm>
          <a:prstGeom prst="rect">
            <a:avLst/>
          </a:prstGeom>
        </p:spPr>
      </p:pic>
      <p:sp>
        <p:nvSpPr>
          <p:cNvPr id="20" name="TextBox 19">
            <a:extLst>
              <a:ext uri="{FF2B5EF4-FFF2-40B4-BE49-F238E27FC236}">
                <a16:creationId xmlns:a16="http://schemas.microsoft.com/office/drawing/2014/main" id="{2AB496DF-32DC-218C-3995-378DC136C85B}"/>
              </a:ext>
            </a:extLst>
          </p:cNvPr>
          <p:cNvSpPr txBox="1"/>
          <p:nvPr/>
        </p:nvSpPr>
        <p:spPr>
          <a:xfrm>
            <a:off x="1097758" y="1290993"/>
            <a:ext cx="2262655" cy="369332"/>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Administration</a:t>
            </a:r>
          </a:p>
        </p:txBody>
      </p:sp>
      <p:sp>
        <p:nvSpPr>
          <p:cNvPr id="48" name="Isosceles Triangle 47">
            <a:extLst>
              <a:ext uri="{FF2B5EF4-FFF2-40B4-BE49-F238E27FC236}">
                <a16:creationId xmlns:a16="http://schemas.microsoft.com/office/drawing/2014/main" id="{A97897C9-B689-91AF-B5A7-8749A9319947}"/>
              </a:ext>
            </a:extLst>
          </p:cNvPr>
          <p:cNvSpPr/>
          <p:nvPr/>
        </p:nvSpPr>
        <p:spPr>
          <a:xfrm rot="3523856">
            <a:off x="5461650" y="1746355"/>
            <a:ext cx="374562" cy="32289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34FA3834-1DBA-FADE-C367-E49608DD45FC}"/>
              </a:ext>
            </a:extLst>
          </p:cNvPr>
          <p:cNvSpPr txBox="1"/>
          <p:nvPr/>
        </p:nvSpPr>
        <p:spPr>
          <a:xfrm>
            <a:off x="5223136" y="1189887"/>
            <a:ext cx="2343150" cy="646331"/>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Learning Environments</a:t>
            </a:r>
          </a:p>
        </p:txBody>
      </p:sp>
      <p:pic>
        <p:nvPicPr>
          <p:cNvPr id="43" name="Picture 42" descr="A blue icon with a black background&#10;&#10;Description automatically generated">
            <a:extLst>
              <a:ext uri="{FF2B5EF4-FFF2-40B4-BE49-F238E27FC236}">
                <a16:creationId xmlns:a16="http://schemas.microsoft.com/office/drawing/2014/main" id="{5141C989-1E0C-EAC8-618F-70D1723A3071}"/>
              </a:ext>
            </a:extLst>
          </p:cNvPr>
          <p:cNvPicPr>
            <a:picLocks noChangeAspect="1"/>
          </p:cNvPicPr>
          <p:nvPr/>
        </p:nvPicPr>
        <p:blipFill>
          <a:blip r:embed="rId3">
            <a:lum bright="70000" contrast="-70000"/>
          </a:blip>
          <a:stretch>
            <a:fillRect/>
          </a:stretch>
        </p:blipFill>
        <p:spPr>
          <a:xfrm>
            <a:off x="4332759" y="994619"/>
            <a:ext cx="1017083" cy="1017083"/>
          </a:xfrm>
          <a:prstGeom prst="rect">
            <a:avLst/>
          </a:prstGeom>
        </p:spPr>
      </p:pic>
      <p:sp>
        <p:nvSpPr>
          <p:cNvPr id="49" name="Isosceles Triangle 48">
            <a:extLst>
              <a:ext uri="{FF2B5EF4-FFF2-40B4-BE49-F238E27FC236}">
                <a16:creationId xmlns:a16="http://schemas.microsoft.com/office/drawing/2014/main" id="{A165A1D4-99D4-069C-6C87-B56A5AEF8115}"/>
              </a:ext>
            </a:extLst>
          </p:cNvPr>
          <p:cNvSpPr/>
          <p:nvPr/>
        </p:nvSpPr>
        <p:spPr>
          <a:xfrm rot="3523856">
            <a:off x="9332934" y="1739445"/>
            <a:ext cx="374562" cy="32289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0133B128-E98F-B0D5-0160-157F42C40C36}"/>
              </a:ext>
            </a:extLst>
          </p:cNvPr>
          <p:cNvSpPr txBox="1"/>
          <p:nvPr/>
        </p:nvSpPr>
        <p:spPr>
          <a:xfrm>
            <a:off x="9116144" y="1185272"/>
            <a:ext cx="2514390" cy="646331"/>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Workforce Development</a:t>
            </a:r>
          </a:p>
        </p:txBody>
      </p:sp>
      <p:pic>
        <p:nvPicPr>
          <p:cNvPr id="47" name="Picture 46" descr="A person climbing stairs with a flag&#10;&#10;Description automatically generated">
            <a:extLst>
              <a:ext uri="{FF2B5EF4-FFF2-40B4-BE49-F238E27FC236}">
                <a16:creationId xmlns:a16="http://schemas.microsoft.com/office/drawing/2014/main" id="{BAC421E6-0049-AFD2-D3FF-58472E632BDD}"/>
              </a:ext>
            </a:extLst>
          </p:cNvPr>
          <p:cNvPicPr>
            <a:picLocks noChangeAspect="1"/>
          </p:cNvPicPr>
          <p:nvPr/>
        </p:nvPicPr>
        <p:blipFill>
          <a:blip r:embed="rId4">
            <a:lum bright="70000" contrast="-70000"/>
          </a:blip>
          <a:stretch>
            <a:fillRect/>
          </a:stretch>
        </p:blipFill>
        <p:spPr>
          <a:xfrm>
            <a:off x="8271171" y="595360"/>
            <a:ext cx="1338379" cy="1338379"/>
          </a:xfrm>
          <a:prstGeom prst="rect">
            <a:avLst/>
          </a:prstGeom>
        </p:spPr>
      </p:pic>
      <p:grpSp>
        <p:nvGrpSpPr>
          <p:cNvPr id="51" name="Group 50">
            <a:extLst>
              <a:ext uri="{FF2B5EF4-FFF2-40B4-BE49-F238E27FC236}">
                <a16:creationId xmlns:a16="http://schemas.microsoft.com/office/drawing/2014/main" id="{922E3738-2E6F-ADA5-D70D-A2D885D87C70}"/>
              </a:ext>
            </a:extLst>
          </p:cNvPr>
          <p:cNvGrpSpPr/>
          <p:nvPr/>
        </p:nvGrpSpPr>
        <p:grpSpPr>
          <a:xfrm>
            <a:off x="507327" y="5259955"/>
            <a:ext cx="3399197" cy="1036936"/>
            <a:chOff x="884958" y="4741487"/>
            <a:chExt cx="3399197" cy="1036936"/>
          </a:xfrm>
        </p:grpSpPr>
        <p:sp>
          <p:nvSpPr>
            <p:cNvPr id="50" name="Isosceles Triangle 49">
              <a:extLst>
                <a:ext uri="{FF2B5EF4-FFF2-40B4-BE49-F238E27FC236}">
                  <a16:creationId xmlns:a16="http://schemas.microsoft.com/office/drawing/2014/main" id="{8618673A-74E1-41BD-CC20-D55036F44424}"/>
                </a:ext>
              </a:extLst>
            </p:cNvPr>
            <p:cNvSpPr/>
            <p:nvPr/>
          </p:nvSpPr>
          <p:spPr>
            <a:xfrm rot="14400000">
              <a:off x="1971046" y="4816208"/>
              <a:ext cx="374562" cy="32289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2FC047CE-B94A-1911-19C7-7D7E2E210C46}"/>
                </a:ext>
              </a:extLst>
            </p:cNvPr>
            <p:cNvSpPr txBox="1"/>
            <p:nvPr/>
          </p:nvSpPr>
          <p:spPr>
            <a:xfrm>
              <a:off x="884958" y="4988909"/>
              <a:ext cx="2749788" cy="646331"/>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Community Engagement</a:t>
              </a:r>
            </a:p>
          </p:txBody>
        </p:sp>
        <p:pic>
          <p:nvPicPr>
            <p:cNvPr id="33" name="Picture 32" descr="A blue hands around a blue circle with a check mark&#10;&#10;Description automatically generated">
              <a:extLst>
                <a:ext uri="{FF2B5EF4-FFF2-40B4-BE49-F238E27FC236}">
                  <a16:creationId xmlns:a16="http://schemas.microsoft.com/office/drawing/2014/main" id="{893DFBD0-70EB-CBB5-4C77-35ED2D8DB0D7}"/>
                </a:ext>
              </a:extLst>
            </p:cNvPr>
            <p:cNvPicPr>
              <a:picLocks noChangeAspect="1"/>
            </p:cNvPicPr>
            <p:nvPr/>
          </p:nvPicPr>
          <p:blipFill>
            <a:blip r:embed="rId5">
              <a:lum bright="70000" contrast="-70000"/>
            </a:blip>
            <a:stretch>
              <a:fillRect/>
            </a:stretch>
          </p:blipFill>
          <p:spPr>
            <a:xfrm>
              <a:off x="3247219" y="4741487"/>
              <a:ext cx="1036936" cy="1036936"/>
            </a:xfrm>
            <a:prstGeom prst="rect">
              <a:avLst/>
            </a:prstGeom>
          </p:spPr>
        </p:pic>
      </p:grpSp>
      <p:grpSp>
        <p:nvGrpSpPr>
          <p:cNvPr id="53" name="Group 52">
            <a:extLst>
              <a:ext uri="{FF2B5EF4-FFF2-40B4-BE49-F238E27FC236}">
                <a16:creationId xmlns:a16="http://schemas.microsoft.com/office/drawing/2014/main" id="{31CE8FDC-1DAE-FC0F-56B8-5074AE6B0B6B}"/>
              </a:ext>
            </a:extLst>
          </p:cNvPr>
          <p:cNvGrpSpPr/>
          <p:nvPr/>
        </p:nvGrpSpPr>
        <p:grpSpPr>
          <a:xfrm>
            <a:off x="4608784" y="5202984"/>
            <a:ext cx="3024639" cy="947411"/>
            <a:chOff x="4945138" y="4734739"/>
            <a:chExt cx="3024639" cy="947411"/>
          </a:xfrm>
        </p:grpSpPr>
        <p:sp>
          <p:nvSpPr>
            <p:cNvPr id="22" name="TextBox 21">
              <a:extLst>
                <a:ext uri="{FF2B5EF4-FFF2-40B4-BE49-F238E27FC236}">
                  <a16:creationId xmlns:a16="http://schemas.microsoft.com/office/drawing/2014/main" id="{D64C3922-5097-047C-8347-FC17AFC4D46F}"/>
                </a:ext>
              </a:extLst>
            </p:cNvPr>
            <p:cNvSpPr txBox="1"/>
            <p:nvPr/>
          </p:nvSpPr>
          <p:spPr>
            <a:xfrm>
              <a:off x="4945138" y="4922331"/>
              <a:ext cx="2301724" cy="646331"/>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Industry Collaboration</a:t>
              </a:r>
            </a:p>
          </p:txBody>
        </p:sp>
        <p:pic>
          <p:nvPicPr>
            <p:cNvPr id="41" name="Picture 40" descr="A group of people with a chat bubble&#10;&#10;Description automatically generated">
              <a:extLst>
                <a:ext uri="{FF2B5EF4-FFF2-40B4-BE49-F238E27FC236}">
                  <a16:creationId xmlns:a16="http://schemas.microsoft.com/office/drawing/2014/main" id="{878A88BE-70DB-9C23-7C84-A8B77510D89D}"/>
                </a:ext>
              </a:extLst>
            </p:cNvPr>
            <p:cNvPicPr>
              <a:picLocks noChangeAspect="1"/>
            </p:cNvPicPr>
            <p:nvPr/>
          </p:nvPicPr>
          <p:blipFill>
            <a:blip r:embed="rId6">
              <a:lum bright="70000" contrast="-70000"/>
            </a:blip>
            <a:stretch>
              <a:fillRect/>
            </a:stretch>
          </p:blipFill>
          <p:spPr>
            <a:xfrm>
              <a:off x="7022366" y="4734739"/>
              <a:ext cx="947411" cy="947411"/>
            </a:xfrm>
            <a:prstGeom prst="rect">
              <a:avLst/>
            </a:prstGeom>
          </p:spPr>
        </p:pic>
        <p:sp>
          <p:nvSpPr>
            <p:cNvPr id="52" name="Isosceles Triangle 51">
              <a:extLst>
                <a:ext uri="{FF2B5EF4-FFF2-40B4-BE49-F238E27FC236}">
                  <a16:creationId xmlns:a16="http://schemas.microsoft.com/office/drawing/2014/main" id="{95838A74-8841-F1E9-DE97-CBAD7C693CDB}"/>
                </a:ext>
              </a:extLst>
            </p:cNvPr>
            <p:cNvSpPr/>
            <p:nvPr/>
          </p:nvSpPr>
          <p:spPr>
            <a:xfrm rot="14428530">
              <a:off x="6725504" y="4774729"/>
              <a:ext cx="374562" cy="32289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5" name="Isosceles Triangle 54">
            <a:extLst>
              <a:ext uri="{FF2B5EF4-FFF2-40B4-BE49-F238E27FC236}">
                <a16:creationId xmlns:a16="http://schemas.microsoft.com/office/drawing/2014/main" id="{2D37431E-2592-239D-918D-1668FBB2013B}"/>
              </a:ext>
            </a:extLst>
          </p:cNvPr>
          <p:cNvSpPr/>
          <p:nvPr/>
        </p:nvSpPr>
        <p:spPr>
          <a:xfrm rot="14400000">
            <a:off x="8549734" y="5289234"/>
            <a:ext cx="374562" cy="32289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A325E490-C485-7401-7E6C-2AF9395318C9}"/>
              </a:ext>
            </a:extLst>
          </p:cNvPr>
          <p:cNvSpPr txBox="1"/>
          <p:nvPr/>
        </p:nvSpPr>
        <p:spPr>
          <a:xfrm>
            <a:off x="8440378" y="5450683"/>
            <a:ext cx="2749788" cy="646331"/>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Economic Development</a:t>
            </a:r>
          </a:p>
        </p:txBody>
      </p:sp>
      <p:pic>
        <p:nvPicPr>
          <p:cNvPr id="35" name="Picture 34" descr="A blue and black logo&#10;&#10;Description automatically generated">
            <a:extLst>
              <a:ext uri="{FF2B5EF4-FFF2-40B4-BE49-F238E27FC236}">
                <a16:creationId xmlns:a16="http://schemas.microsoft.com/office/drawing/2014/main" id="{55A160A8-EAFD-8B04-5727-1CB8BF0D0033}"/>
              </a:ext>
            </a:extLst>
          </p:cNvPr>
          <p:cNvPicPr>
            <a:picLocks noChangeAspect="1"/>
          </p:cNvPicPr>
          <p:nvPr/>
        </p:nvPicPr>
        <p:blipFill>
          <a:blip r:embed="rId7">
            <a:lum bright="70000" contrast="-70000"/>
          </a:blip>
          <a:stretch>
            <a:fillRect/>
          </a:stretch>
        </p:blipFill>
        <p:spPr>
          <a:xfrm>
            <a:off x="10592620" y="5065498"/>
            <a:ext cx="1192218" cy="1192218"/>
          </a:xfrm>
          <a:prstGeom prst="rect">
            <a:avLst/>
          </a:prstGeom>
        </p:spPr>
      </p:pic>
    </p:spTree>
    <p:extLst>
      <p:ext uri="{BB962C8B-B14F-4D97-AF65-F5344CB8AC3E}">
        <p14:creationId xmlns:p14="http://schemas.microsoft.com/office/powerpoint/2010/main" val="3138233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D4A5895-A849-BCA9-CBA1-FE55D23505BB}"/>
              </a:ext>
            </a:extLst>
          </p:cNvPr>
          <p:cNvPicPr>
            <a:picLocks noChangeAspect="1"/>
          </p:cNvPicPr>
          <p:nvPr/>
        </p:nvPicPr>
        <p:blipFill>
          <a:blip r:embed="rId3"/>
          <a:stretch>
            <a:fillRect/>
          </a:stretch>
        </p:blipFill>
        <p:spPr>
          <a:xfrm>
            <a:off x="336333" y="1773825"/>
            <a:ext cx="5119189" cy="3163790"/>
          </a:xfrm>
          <a:prstGeom prst="rect">
            <a:avLst/>
          </a:prstGeom>
          <a:ln>
            <a:solidFill>
              <a:schemeClr val="bg1"/>
            </a:solidFill>
          </a:ln>
          <a:scene3d>
            <a:camera prst="perspectiveRight"/>
            <a:lightRig rig="threePt" dir="t"/>
          </a:scene3d>
        </p:spPr>
      </p:pic>
      <p:pic>
        <p:nvPicPr>
          <p:cNvPr id="4" name="Picture 3">
            <a:extLst>
              <a:ext uri="{FF2B5EF4-FFF2-40B4-BE49-F238E27FC236}">
                <a16:creationId xmlns:a16="http://schemas.microsoft.com/office/drawing/2014/main" id="{61AB9FFC-B7A4-B308-15C1-49A95E79E467}"/>
              </a:ext>
            </a:extLst>
          </p:cNvPr>
          <p:cNvPicPr>
            <a:picLocks noChangeAspect="1"/>
          </p:cNvPicPr>
          <p:nvPr/>
        </p:nvPicPr>
        <p:blipFill>
          <a:blip r:embed="rId4"/>
          <a:stretch>
            <a:fillRect/>
          </a:stretch>
        </p:blipFill>
        <p:spPr>
          <a:xfrm>
            <a:off x="5604420" y="1197681"/>
            <a:ext cx="6328245" cy="5536847"/>
          </a:xfrm>
          <a:prstGeom prst="rect">
            <a:avLst/>
          </a:prstGeom>
        </p:spPr>
      </p:pic>
      <p:sp>
        <p:nvSpPr>
          <p:cNvPr id="13" name="TextBox 12">
            <a:extLst>
              <a:ext uri="{FF2B5EF4-FFF2-40B4-BE49-F238E27FC236}">
                <a16:creationId xmlns:a16="http://schemas.microsoft.com/office/drawing/2014/main" id="{89FA04EC-EA7C-8031-6E93-58ADA4CE1960}"/>
              </a:ext>
            </a:extLst>
          </p:cNvPr>
          <p:cNvSpPr txBox="1"/>
          <p:nvPr/>
        </p:nvSpPr>
        <p:spPr>
          <a:xfrm>
            <a:off x="399937" y="294044"/>
            <a:ext cx="8771495"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AI INSTITUTES</a:t>
            </a:r>
          </a:p>
        </p:txBody>
      </p:sp>
      <p:sp>
        <p:nvSpPr>
          <p:cNvPr id="3" name="Rectangle 2">
            <a:extLst>
              <a:ext uri="{FF2B5EF4-FFF2-40B4-BE49-F238E27FC236}">
                <a16:creationId xmlns:a16="http://schemas.microsoft.com/office/drawing/2014/main" id="{0A6BA969-5E26-5ED9-48C6-E52410C56836}"/>
              </a:ext>
            </a:extLst>
          </p:cNvPr>
          <p:cNvSpPr/>
          <p:nvPr/>
        </p:nvSpPr>
        <p:spPr>
          <a:xfrm>
            <a:off x="6964633" y="1205127"/>
            <a:ext cx="899327" cy="139624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6456F2B-2207-64E8-0C5A-F79C6D8958E0}"/>
              </a:ext>
            </a:extLst>
          </p:cNvPr>
          <p:cNvSpPr/>
          <p:nvPr/>
        </p:nvSpPr>
        <p:spPr>
          <a:xfrm>
            <a:off x="6964633" y="2605560"/>
            <a:ext cx="899327" cy="138836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8275982D-C36F-CB1F-9ACB-55E1A34E848F}"/>
              </a:ext>
            </a:extLst>
          </p:cNvPr>
          <p:cNvSpPr/>
          <p:nvPr/>
        </p:nvSpPr>
        <p:spPr>
          <a:xfrm>
            <a:off x="8761227" y="2605560"/>
            <a:ext cx="899327" cy="138836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7878EC31-269E-CA28-B6E0-6729C6076E2F}"/>
              </a:ext>
            </a:extLst>
          </p:cNvPr>
          <p:cNvSpPr/>
          <p:nvPr/>
        </p:nvSpPr>
        <p:spPr>
          <a:xfrm>
            <a:off x="9667869" y="2605560"/>
            <a:ext cx="899327" cy="138836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9E8B046D-3D2E-A1F6-35F4-B2FE3482378F}"/>
              </a:ext>
            </a:extLst>
          </p:cNvPr>
          <p:cNvSpPr/>
          <p:nvPr/>
        </p:nvSpPr>
        <p:spPr>
          <a:xfrm>
            <a:off x="10559453" y="2605560"/>
            <a:ext cx="899327" cy="138836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1C285A09-AF41-9BE8-0488-9731B4B87417}"/>
              </a:ext>
            </a:extLst>
          </p:cNvPr>
          <p:cNvSpPr/>
          <p:nvPr/>
        </p:nvSpPr>
        <p:spPr>
          <a:xfrm>
            <a:off x="10559453" y="1205127"/>
            <a:ext cx="899327" cy="139624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899AC074-4512-8BD0-316D-318E9E933AA5}"/>
              </a:ext>
            </a:extLst>
          </p:cNvPr>
          <p:cNvSpPr/>
          <p:nvPr/>
        </p:nvSpPr>
        <p:spPr>
          <a:xfrm>
            <a:off x="8761227" y="1205127"/>
            <a:ext cx="899327" cy="139624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0603018-2BEB-0F8D-D901-E1DDD73D2296}"/>
              </a:ext>
            </a:extLst>
          </p:cNvPr>
          <p:cNvSpPr/>
          <p:nvPr/>
        </p:nvSpPr>
        <p:spPr>
          <a:xfrm>
            <a:off x="664943" y="5318146"/>
            <a:ext cx="4267200" cy="621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42D08691-A262-66E8-FCD0-B5730F92DC0C}"/>
              </a:ext>
            </a:extLst>
          </p:cNvPr>
          <p:cNvSpPr/>
          <p:nvPr/>
        </p:nvSpPr>
        <p:spPr>
          <a:xfrm>
            <a:off x="9667869" y="3993920"/>
            <a:ext cx="899327" cy="132422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Google Shape;180;g152a8a29110_0_52">
            <a:extLst>
              <a:ext uri="{FF2B5EF4-FFF2-40B4-BE49-F238E27FC236}">
                <a16:creationId xmlns:a16="http://schemas.microsoft.com/office/drawing/2014/main" id="{58DAB3AF-FD7A-F6BC-9B58-FFCB4F139C67}"/>
              </a:ext>
            </a:extLst>
          </p:cNvPr>
          <p:cNvSpPr txBox="1"/>
          <p:nvPr/>
        </p:nvSpPr>
        <p:spPr>
          <a:xfrm>
            <a:off x="855137" y="5471571"/>
            <a:ext cx="3992804" cy="327344"/>
          </a:xfrm>
          <a:prstGeom prst="rect">
            <a:avLst/>
          </a:prstGeom>
          <a:noFill/>
          <a:ln>
            <a:noFill/>
          </a:ln>
        </p:spPr>
        <p:txBody>
          <a:bodyPr spcFirstLastPara="1" wrap="square" lIns="55409" tIns="55409" rIns="55409" bIns="55409" anchor="t" anchorCtr="0">
            <a:spAutoFit/>
          </a:bodyPr>
          <a:lstStyle/>
          <a:p>
            <a:pPr marL="0" marR="0" lvl="0" indent="0" algn="ctr" defTabSz="914377"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1200" cap="none" spc="0" normalizeH="0" baseline="0" noProof="0" dirty="0">
                <a:ln>
                  <a:noFill/>
                </a:ln>
                <a:solidFill>
                  <a:srgbClr val="005BBB"/>
                </a:solidFill>
                <a:effectLst/>
                <a:uLnTx/>
                <a:uFillTx/>
                <a:latin typeface="Arial" panose="020B0604020202020204" pitchFamily="34" charset="0"/>
                <a:ea typeface="Calibri"/>
                <a:cs typeface="Arial" panose="020B0604020202020204" pitchFamily="34" charset="0"/>
                <a:sym typeface="Calibri"/>
              </a:rPr>
              <a:t>    EDUCATION           AGRICULTURE (USDA)</a:t>
            </a:r>
            <a:endParaRPr kumimoji="0" sz="1400" b="0" i="0" u="none" strike="noStrike" kern="1200" cap="none" spc="0" normalizeH="0" baseline="0" noProof="0" dirty="0">
              <a:ln>
                <a:noFill/>
              </a:ln>
              <a:solidFill>
                <a:srgbClr val="005BBB"/>
              </a:solidFill>
              <a:effectLst/>
              <a:uLnTx/>
              <a:uFillTx/>
              <a:latin typeface="Arial" panose="020B0604020202020204" pitchFamily="34" charset="0"/>
              <a:ea typeface="Calibri"/>
              <a:cs typeface="Arial" panose="020B0604020202020204" pitchFamily="34" charset="0"/>
              <a:sym typeface="Calibri"/>
            </a:endParaRPr>
          </a:p>
        </p:txBody>
      </p:sp>
      <p:sp>
        <p:nvSpPr>
          <p:cNvPr id="12" name="Rectangle 11">
            <a:extLst>
              <a:ext uri="{FF2B5EF4-FFF2-40B4-BE49-F238E27FC236}">
                <a16:creationId xmlns:a16="http://schemas.microsoft.com/office/drawing/2014/main" id="{D1FAD3F5-B405-3562-A95A-72485AEF8DCB}"/>
              </a:ext>
            </a:extLst>
          </p:cNvPr>
          <p:cNvSpPr/>
          <p:nvPr/>
        </p:nvSpPr>
        <p:spPr>
          <a:xfrm>
            <a:off x="7423988" y="5318146"/>
            <a:ext cx="899327" cy="141219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BCEF575A-BD95-C736-A709-F651F0584A2A}"/>
              </a:ext>
            </a:extLst>
          </p:cNvPr>
          <p:cNvSpPr/>
          <p:nvPr/>
        </p:nvSpPr>
        <p:spPr>
          <a:xfrm>
            <a:off x="909030" y="5547532"/>
            <a:ext cx="157886" cy="157886"/>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0C0C233E-99E8-8DF0-7818-B1BC1EE5FFEE}"/>
              </a:ext>
            </a:extLst>
          </p:cNvPr>
          <p:cNvSpPr/>
          <p:nvPr/>
        </p:nvSpPr>
        <p:spPr>
          <a:xfrm>
            <a:off x="2507920" y="5546140"/>
            <a:ext cx="157886" cy="157886"/>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75722964-DE91-46BB-C7EA-78230E96A28F}"/>
              </a:ext>
            </a:extLst>
          </p:cNvPr>
          <p:cNvSpPr/>
          <p:nvPr/>
        </p:nvSpPr>
        <p:spPr>
          <a:xfrm>
            <a:off x="8321097" y="5318146"/>
            <a:ext cx="899327" cy="141219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3575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C3301C8-7EB8-96C0-05FA-8A3108748CEC}"/>
              </a:ext>
            </a:extLst>
          </p:cNvPr>
          <p:cNvSpPr txBox="1"/>
          <p:nvPr/>
        </p:nvSpPr>
        <p:spPr>
          <a:xfrm>
            <a:off x="0" y="2476341"/>
            <a:ext cx="12269971" cy="1754326"/>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1800" b="1" i="0" u="none" strike="noStrike" kern="1200" cap="none" spc="0" normalizeH="0" baseline="0" noProof="0" dirty="0">
                <a:ln>
                  <a:noFill/>
                </a:ln>
                <a:solidFill>
                  <a:srgbClr val="FFC000"/>
                </a:solidFill>
                <a:effectLst/>
                <a:uLnTx/>
                <a:uFillTx/>
                <a:latin typeface="Arial" panose="020B0604020202020204"/>
                <a:ea typeface="+mn-ea"/>
                <a:cs typeface="+mn-cs"/>
              </a:rPr>
              <a:t>Adult /Lifelong                            Remote                                  Collaborative                                   Personalized</a:t>
            </a:r>
            <a:br>
              <a:rPr kumimoji="0" lang="en-US" sz="1800" b="1" i="0" u="none" strike="noStrike" kern="1200" cap="none" spc="0" normalizeH="0" baseline="0" noProof="0" dirty="0">
                <a:ln>
                  <a:noFill/>
                </a:ln>
                <a:solidFill>
                  <a:srgbClr val="FFC000"/>
                </a:solidFill>
                <a:effectLst/>
                <a:uLnTx/>
                <a:uFillTx/>
                <a:latin typeface="Arial" panose="020B0604020202020204"/>
                <a:ea typeface="+mn-ea"/>
                <a:cs typeface="+mn-cs"/>
              </a:rPr>
            </a:br>
            <a:endParaRPr kumimoji="0" lang="en-US" sz="1800" b="1" i="0" u="none" strike="noStrike" kern="1200" cap="none" spc="0" normalizeH="0" baseline="0" noProof="0" dirty="0">
              <a:ln>
                <a:noFill/>
              </a:ln>
              <a:solidFill>
                <a:srgbClr val="FFC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1600" b="0" i="0" u="none" strike="noStrike" kern="1200" cap="none" spc="0" normalizeH="0" baseline="0" noProof="0" dirty="0" err="1">
                <a:ln>
                  <a:noFill/>
                </a:ln>
                <a:solidFill>
                  <a:srgbClr val="41B6E6">
                    <a:lumMod val="60000"/>
                    <a:lumOff val="40000"/>
                  </a:srgbClr>
                </a:solidFill>
                <a:effectLst/>
                <a:uLnTx/>
                <a:uFillTx/>
                <a:latin typeface="Arial" panose="020B0604020202020204"/>
                <a:ea typeface="+mn-ea"/>
                <a:cs typeface="+mn-cs"/>
              </a:rPr>
              <a:t>GaTech</a:t>
            </a:r>
            <a:r>
              <a:rPr kumimoji="0" lang="en-US" sz="16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1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41B6E6">
                    <a:lumMod val="60000"/>
                    <a:lumOff val="40000"/>
                  </a:srgbClr>
                </a:solidFill>
                <a:effectLst/>
                <a:uLnTx/>
                <a:uFillTx/>
                <a:latin typeface="Arial" panose="020B0604020202020204"/>
                <a:ea typeface="+mn-ea"/>
                <a:cs typeface="+mn-cs"/>
              </a:rPr>
              <a:t>Colorado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41B6E6">
                    <a:lumMod val="60000"/>
                    <a:lumOff val="40000"/>
                  </a:srgbClr>
                </a:solidFill>
                <a:effectLst/>
                <a:uLnTx/>
                <a:uFillTx/>
                <a:latin typeface="Arial" panose="020B0604020202020204"/>
                <a:ea typeface="+mn-ea"/>
                <a:cs typeface="+mn-cs"/>
              </a:rPr>
              <a:t>NC State                                                                                         UIUC</a:t>
            </a:r>
            <a:r>
              <a:rPr kumimoji="0" lang="en-US" sz="16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41B6E6">
                    <a:lumMod val="60000"/>
                    <a:lumOff val="40000"/>
                  </a:srgbClr>
                </a:solidFill>
                <a:effectLst/>
                <a:uLnTx/>
                <a:uFillTx/>
                <a:latin typeface="Arial" panose="020B0604020202020204"/>
                <a:ea typeface="+mn-ea"/>
                <a:cs typeface="+mn-cs"/>
              </a:rPr>
              <a:t>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1800" b="1" i="0" u="none" strike="noStrike" kern="1200" cap="none" spc="0" normalizeH="0" baseline="0" noProof="0" dirty="0">
                <a:ln>
                  <a:noFill/>
                </a:ln>
                <a:solidFill>
                  <a:srgbClr val="FFC000"/>
                </a:solidFill>
                <a:effectLst/>
                <a:uLnTx/>
                <a:uFillTx/>
                <a:latin typeface="Arial" panose="020B0604020202020204"/>
                <a:ea typeface="+mn-ea"/>
                <a:cs typeface="+mn-cs"/>
              </a:rPr>
              <a:t>Adaptive                                Narrative                                   Equitable                             EXCEPTIONAL</a:t>
            </a:r>
          </a:p>
        </p:txBody>
      </p:sp>
      <p:sp>
        <p:nvSpPr>
          <p:cNvPr id="13" name="Rectangle 12">
            <a:extLst>
              <a:ext uri="{FF2B5EF4-FFF2-40B4-BE49-F238E27FC236}">
                <a16:creationId xmlns:a16="http://schemas.microsoft.com/office/drawing/2014/main" id="{53F8C644-DF53-3DE3-6775-63C968CA3293}"/>
              </a:ext>
            </a:extLst>
          </p:cNvPr>
          <p:cNvSpPr/>
          <p:nvPr/>
        </p:nvSpPr>
        <p:spPr>
          <a:xfrm>
            <a:off x="-164805" y="2942492"/>
            <a:ext cx="12977038" cy="981808"/>
          </a:xfrm>
          <a:prstGeom prst="rect">
            <a:avLst/>
          </a:prstGeom>
          <a:solidFill>
            <a:schemeClr val="accent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E6F2DC8A-CFEF-5A12-C0CA-100E2B5AF29E}"/>
              </a:ext>
            </a:extLst>
          </p:cNvPr>
          <p:cNvGrpSpPr/>
          <p:nvPr/>
        </p:nvGrpSpPr>
        <p:grpSpPr>
          <a:xfrm>
            <a:off x="-1158949" y="259935"/>
            <a:ext cx="14369903" cy="2207416"/>
            <a:chOff x="-1158949" y="522260"/>
            <a:chExt cx="14369903" cy="2207416"/>
          </a:xfrm>
        </p:grpSpPr>
        <p:pic>
          <p:nvPicPr>
            <p:cNvPr id="4" name="Picture 3">
              <a:extLst>
                <a:ext uri="{FF2B5EF4-FFF2-40B4-BE49-F238E27FC236}">
                  <a16:creationId xmlns:a16="http://schemas.microsoft.com/office/drawing/2014/main" id="{0C546243-6BA8-DFB2-6D4F-198051711CEC}"/>
                </a:ext>
              </a:extLst>
            </p:cNvPr>
            <p:cNvPicPr>
              <a:picLocks noChangeAspect="1"/>
            </p:cNvPicPr>
            <p:nvPr/>
          </p:nvPicPr>
          <p:blipFill>
            <a:blip r:embed="rId2"/>
            <a:stretch>
              <a:fillRect/>
            </a:stretch>
          </p:blipFill>
          <p:spPr>
            <a:xfrm>
              <a:off x="8843524" y="528375"/>
              <a:ext cx="4367430" cy="2183715"/>
            </a:xfrm>
            <a:prstGeom prst="rect">
              <a:avLst/>
            </a:prstGeom>
          </p:spPr>
        </p:pic>
        <p:pic>
          <p:nvPicPr>
            <p:cNvPr id="2066" name="Picture 18" descr="Collaborative Learning: A Practical Guide - KnowledgeOne">
              <a:extLst>
                <a:ext uri="{FF2B5EF4-FFF2-40B4-BE49-F238E27FC236}">
                  <a16:creationId xmlns:a16="http://schemas.microsoft.com/office/drawing/2014/main" id="{3FAE980C-A6BA-ABB2-8B7B-AAB7C988B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619" y="522260"/>
              <a:ext cx="4940879" cy="21959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0 Adult Learning Theories To Follow For Employee Training">
              <a:extLst>
                <a:ext uri="{FF2B5EF4-FFF2-40B4-BE49-F238E27FC236}">
                  <a16:creationId xmlns:a16="http://schemas.microsoft.com/office/drawing/2014/main" id="{68C8B4C3-5E9D-9AC5-E2EE-3CF6A7617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949" y="534202"/>
              <a:ext cx="4189101" cy="21922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mote Learning Isn't Just for Emergencies">
              <a:extLst>
                <a:ext uri="{FF2B5EF4-FFF2-40B4-BE49-F238E27FC236}">
                  <a16:creationId xmlns:a16="http://schemas.microsoft.com/office/drawing/2014/main" id="{E8D6E993-089F-BB60-2E6F-8EC2531E9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8852" y="522260"/>
              <a:ext cx="3301416" cy="22074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269FBAED-0479-03CA-3D39-322F061D5DFF}"/>
              </a:ext>
            </a:extLst>
          </p:cNvPr>
          <p:cNvGrpSpPr/>
          <p:nvPr/>
        </p:nvGrpSpPr>
        <p:grpSpPr>
          <a:xfrm>
            <a:off x="5317" y="4322241"/>
            <a:ext cx="12181366" cy="2387502"/>
            <a:chOff x="5317" y="4322241"/>
            <a:chExt cx="12181366" cy="2387502"/>
          </a:xfrm>
        </p:grpSpPr>
        <p:pic>
          <p:nvPicPr>
            <p:cNvPr id="2050" name="Picture 2" descr="Teaching ELL Students Narrative Writing - Video &amp; Lesson Transcript |  Study.com">
              <a:extLst>
                <a:ext uri="{FF2B5EF4-FFF2-40B4-BE49-F238E27FC236}">
                  <a16:creationId xmlns:a16="http://schemas.microsoft.com/office/drawing/2014/main" id="{DCAF4CF8-6439-5CB2-ABB7-159B21C14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3361" y="4335478"/>
              <a:ext cx="4153205" cy="23361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quity Archives - Book Creator app">
              <a:extLst>
                <a:ext uri="{FF2B5EF4-FFF2-40B4-BE49-F238E27FC236}">
                  <a16:creationId xmlns:a16="http://schemas.microsoft.com/office/drawing/2014/main" id="{F8687346-3632-A5C9-9FD0-93826792F1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7527" y="4348713"/>
              <a:ext cx="3165738" cy="23361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plementing Adaptive Learning in Classrooms and Online Course Content">
              <a:extLst>
                <a:ext uri="{FF2B5EF4-FFF2-40B4-BE49-F238E27FC236}">
                  <a16:creationId xmlns:a16="http://schemas.microsoft.com/office/drawing/2014/main" id="{023AECD4-01A2-986B-02ED-B82620CC8F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7" y="4322241"/>
              <a:ext cx="2387502" cy="238750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ndividualized Homeschool Program for Special Needs | Time4Learning">
              <a:extLst>
                <a:ext uri="{FF2B5EF4-FFF2-40B4-BE49-F238E27FC236}">
                  <a16:creationId xmlns:a16="http://schemas.microsoft.com/office/drawing/2014/main" id="{C8E738E8-C768-ADAE-0BB1-88ECC0ABEF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3265" y="4348713"/>
              <a:ext cx="3263418" cy="23399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745D37C9-7B3D-581F-A803-EE15290CE084}"/>
              </a:ext>
            </a:extLst>
          </p:cNvPr>
          <p:cNvSpPr txBox="1"/>
          <p:nvPr/>
        </p:nvSpPr>
        <p:spPr>
          <a:xfrm>
            <a:off x="3712592" y="3093317"/>
            <a:ext cx="4367431" cy="584775"/>
          </a:xfrm>
          <a:prstGeom prst="rect">
            <a:avLst/>
          </a:prstGeom>
          <a:solidFill>
            <a:srgbClr val="005BBC"/>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AI in LEARNING</a:t>
            </a:r>
          </a:p>
        </p:txBody>
      </p:sp>
    </p:spTree>
    <p:extLst>
      <p:ext uri="{BB962C8B-B14F-4D97-AF65-F5344CB8AC3E}">
        <p14:creationId xmlns:p14="http://schemas.microsoft.com/office/powerpoint/2010/main" val="3536420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9510F9DB-D51C-A1BC-AFF3-9E0909FD6178}"/>
              </a:ext>
            </a:extLst>
          </p:cNvPr>
          <p:cNvGrpSpPr/>
          <p:nvPr/>
        </p:nvGrpSpPr>
        <p:grpSpPr>
          <a:xfrm>
            <a:off x="441346" y="1865379"/>
            <a:ext cx="9981998" cy="2422630"/>
            <a:chOff x="2717519" y="-403293"/>
            <a:chExt cx="9981998" cy="2422630"/>
          </a:xfrm>
        </p:grpSpPr>
        <p:grpSp>
          <p:nvGrpSpPr>
            <p:cNvPr id="43" name="Group 42">
              <a:extLst>
                <a:ext uri="{FF2B5EF4-FFF2-40B4-BE49-F238E27FC236}">
                  <a16:creationId xmlns:a16="http://schemas.microsoft.com/office/drawing/2014/main" id="{D339868B-EC40-856B-E3ED-B6A6366838ED}"/>
                </a:ext>
              </a:extLst>
            </p:cNvPr>
            <p:cNvGrpSpPr/>
            <p:nvPr/>
          </p:nvGrpSpPr>
          <p:grpSpPr>
            <a:xfrm>
              <a:off x="2717519" y="-403293"/>
              <a:ext cx="5145028" cy="2422630"/>
              <a:chOff x="5743575" y="2273801"/>
              <a:chExt cx="5145028" cy="2422630"/>
            </a:xfrm>
          </p:grpSpPr>
          <p:pic>
            <p:nvPicPr>
              <p:cNvPr id="1028" name="Picture 4">
                <a:extLst>
                  <a:ext uri="{FF2B5EF4-FFF2-40B4-BE49-F238E27FC236}">
                    <a16:creationId xmlns:a16="http://schemas.microsoft.com/office/drawing/2014/main" id="{98A92B81-25FE-2CF7-324C-02FB70FA45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975" b="8862"/>
              <a:stretch/>
            </p:blipFill>
            <p:spPr bwMode="auto">
              <a:xfrm>
                <a:off x="8717743" y="2273801"/>
                <a:ext cx="2170860" cy="242263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003C7E0B-D74F-CEF0-BF18-0A5620482D26}"/>
                  </a:ext>
                </a:extLst>
              </p:cNvPr>
              <p:cNvSpPr/>
              <p:nvPr/>
            </p:nvSpPr>
            <p:spPr>
              <a:xfrm>
                <a:off x="5743575" y="2273801"/>
                <a:ext cx="3088835" cy="2422630"/>
              </a:xfrm>
              <a:prstGeom prst="rect">
                <a:avLst/>
              </a:prstGeom>
              <a:solidFill>
                <a:srgbClr val="33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5" name="Freeform: Shape 34">
              <a:extLst>
                <a:ext uri="{FF2B5EF4-FFF2-40B4-BE49-F238E27FC236}">
                  <a16:creationId xmlns:a16="http://schemas.microsoft.com/office/drawing/2014/main" id="{5CC6BDAA-3A9B-103C-542C-B2767A3B1EEB}"/>
                </a:ext>
              </a:extLst>
            </p:cNvPr>
            <p:cNvSpPr/>
            <p:nvPr/>
          </p:nvSpPr>
          <p:spPr>
            <a:xfrm>
              <a:off x="3596116" y="177614"/>
              <a:ext cx="1730073" cy="1365847"/>
            </a:xfrm>
            <a:custGeom>
              <a:avLst/>
              <a:gdLst>
                <a:gd name="connsiteX0" fmla="*/ 0 w 1990725"/>
                <a:gd name="connsiteY0" fmla="*/ 161925 h 1571625"/>
                <a:gd name="connsiteX1" fmla="*/ 1028700 w 1990725"/>
                <a:gd name="connsiteY1" fmla="*/ 352425 h 1571625"/>
                <a:gd name="connsiteX2" fmla="*/ 1990725 w 1990725"/>
                <a:gd name="connsiteY2" fmla="*/ 0 h 1571625"/>
                <a:gd name="connsiteX3" fmla="*/ 1990725 w 1990725"/>
                <a:gd name="connsiteY3" fmla="*/ 1571625 h 1571625"/>
                <a:gd name="connsiteX4" fmla="*/ 1000125 w 1990725"/>
                <a:gd name="connsiteY4" fmla="*/ 1114425 h 1571625"/>
                <a:gd name="connsiteX5" fmla="*/ 85725 w 1990725"/>
                <a:gd name="connsiteY5" fmla="*/ 1485900 h 1571625"/>
                <a:gd name="connsiteX6" fmla="*/ 0 w 1990725"/>
                <a:gd name="connsiteY6" fmla="*/ 161925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725" h="1571625">
                  <a:moveTo>
                    <a:pt x="0" y="161925"/>
                  </a:moveTo>
                  <a:lnTo>
                    <a:pt x="1028700" y="352425"/>
                  </a:lnTo>
                  <a:lnTo>
                    <a:pt x="1990725" y="0"/>
                  </a:lnTo>
                  <a:lnTo>
                    <a:pt x="1990725" y="1571625"/>
                  </a:lnTo>
                  <a:lnTo>
                    <a:pt x="1000125" y="1114425"/>
                  </a:lnTo>
                  <a:lnTo>
                    <a:pt x="85725" y="1485900"/>
                  </a:lnTo>
                  <a:lnTo>
                    <a:pt x="0" y="161925"/>
                  </a:lnTo>
                  <a:close/>
                </a:path>
              </a:pathLst>
            </a:custGeom>
            <a:noFill/>
            <a:ln w="38100">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ADF6E0A1-F93C-16C3-BF32-A5C4D2350CC8}"/>
                </a:ext>
              </a:extLst>
            </p:cNvPr>
            <p:cNvSpPr/>
            <p:nvPr/>
          </p:nvSpPr>
          <p:spPr>
            <a:xfrm>
              <a:off x="5156759" y="67188"/>
              <a:ext cx="317555" cy="317555"/>
            </a:xfrm>
            <a:prstGeom prst="ellipse">
              <a:avLst/>
            </a:prstGeom>
            <a:solidFill>
              <a:srgbClr val="FFC000"/>
            </a:solidFill>
            <a:ln w="28575">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BE7A2A82-B765-D7BE-98F4-611D0DB45AC5}"/>
                </a:ext>
              </a:extLst>
            </p:cNvPr>
            <p:cNvSpPr/>
            <p:nvPr/>
          </p:nvSpPr>
          <p:spPr>
            <a:xfrm>
              <a:off x="5147007" y="1305477"/>
              <a:ext cx="317555" cy="317555"/>
            </a:xfrm>
            <a:prstGeom prst="ellipse">
              <a:avLst/>
            </a:prstGeom>
            <a:solidFill>
              <a:srgbClr val="FFC000"/>
            </a:solidFill>
            <a:ln w="28575">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9AD3A65D-DC53-A418-935C-9BE4CBAC1203}"/>
                </a:ext>
              </a:extLst>
            </p:cNvPr>
            <p:cNvSpPr/>
            <p:nvPr/>
          </p:nvSpPr>
          <p:spPr>
            <a:xfrm>
              <a:off x="4326027" y="230234"/>
              <a:ext cx="317555" cy="317555"/>
            </a:xfrm>
            <a:prstGeom prst="ellipse">
              <a:avLst/>
            </a:prstGeom>
            <a:solidFill>
              <a:srgbClr val="FFC000"/>
            </a:solidFill>
            <a:ln w="28575">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7D491845-2865-7482-60B8-EE49C59BF587}"/>
                </a:ext>
              </a:extLst>
            </p:cNvPr>
            <p:cNvSpPr/>
            <p:nvPr/>
          </p:nvSpPr>
          <p:spPr>
            <a:xfrm>
              <a:off x="3447991" y="169878"/>
              <a:ext cx="317555" cy="317555"/>
            </a:xfrm>
            <a:prstGeom prst="ellipse">
              <a:avLst/>
            </a:prstGeom>
            <a:solidFill>
              <a:srgbClr val="FFC000"/>
            </a:solidFill>
            <a:ln w="28575">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02D0BFBE-0B1A-1F35-BA19-DF361F69C4D1}"/>
                </a:ext>
              </a:extLst>
            </p:cNvPr>
            <p:cNvSpPr/>
            <p:nvPr/>
          </p:nvSpPr>
          <p:spPr>
            <a:xfrm>
              <a:off x="3550553" y="1239076"/>
              <a:ext cx="317555" cy="317555"/>
            </a:xfrm>
            <a:prstGeom prst="ellipse">
              <a:avLst/>
            </a:prstGeom>
            <a:solidFill>
              <a:srgbClr val="FFC000"/>
            </a:solidFill>
            <a:ln w="28575">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535F2E61-021A-6B67-BDA1-C6B70ACB1315}"/>
                </a:ext>
              </a:extLst>
            </p:cNvPr>
            <p:cNvSpPr/>
            <p:nvPr/>
          </p:nvSpPr>
          <p:spPr>
            <a:xfrm>
              <a:off x="4335573" y="952418"/>
              <a:ext cx="317555" cy="317555"/>
            </a:xfrm>
            <a:prstGeom prst="ellipse">
              <a:avLst/>
            </a:prstGeom>
            <a:solidFill>
              <a:srgbClr val="FFC000"/>
            </a:solidFill>
            <a:ln w="28575">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EC1A786E-8985-0137-FCB4-DB94BED1E57A}"/>
                </a:ext>
              </a:extLst>
            </p:cNvPr>
            <p:cNvSpPr txBox="1"/>
            <p:nvPr/>
          </p:nvSpPr>
          <p:spPr>
            <a:xfrm>
              <a:off x="4181808" y="503188"/>
              <a:ext cx="1061858"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t>Detroit</a:t>
              </a:r>
            </a:p>
          </p:txBody>
        </p:sp>
        <p:sp>
          <p:nvSpPr>
            <p:cNvPr id="37" name="TextBox 36">
              <a:extLst>
                <a:ext uri="{FF2B5EF4-FFF2-40B4-BE49-F238E27FC236}">
                  <a16:creationId xmlns:a16="http://schemas.microsoft.com/office/drawing/2014/main" id="{0A584526-12AE-726A-A020-1716EB4B4F70}"/>
                </a:ext>
              </a:extLst>
            </p:cNvPr>
            <p:cNvSpPr txBox="1"/>
            <p:nvPr/>
          </p:nvSpPr>
          <p:spPr>
            <a:xfrm>
              <a:off x="4167275" y="1222019"/>
              <a:ext cx="922673"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t>Denver</a:t>
              </a:r>
            </a:p>
          </p:txBody>
        </p:sp>
        <p:sp>
          <p:nvSpPr>
            <p:cNvPr id="38" name="TextBox 37">
              <a:extLst>
                <a:ext uri="{FF2B5EF4-FFF2-40B4-BE49-F238E27FC236}">
                  <a16:creationId xmlns:a16="http://schemas.microsoft.com/office/drawing/2014/main" id="{67ADD09E-8246-AE4C-A1B7-0B1D8CAB3447}"/>
                </a:ext>
              </a:extLst>
            </p:cNvPr>
            <p:cNvSpPr txBox="1"/>
            <p:nvPr/>
          </p:nvSpPr>
          <p:spPr>
            <a:xfrm>
              <a:off x="4970313" y="-226903"/>
              <a:ext cx="922673"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t>Boston</a:t>
              </a:r>
            </a:p>
          </p:txBody>
        </p:sp>
        <p:sp>
          <p:nvSpPr>
            <p:cNvPr id="39" name="TextBox 38">
              <a:extLst>
                <a:ext uri="{FF2B5EF4-FFF2-40B4-BE49-F238E27FC236}">
                  <a16:creationId xmlns:a16="http://schemas.microsoft.com/office/drawing/2014/main" id="{01686807-77B3-196A-378E-E9F026E72334}"/>
                </a:ext>
              </a:extLst>
            </p:cNvPr>
            <p:cNvSpPr txBox="1"/>
            <p:nvPr/>
          </p:nvSpPr>
          <p:spPr>
            <a:xfrm>
              <a:off x="4989687" y="1578287"/>
              <a:ext cx="922673"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t>Miami</a:t>
              </a:r>
            </a:p>
          </p:txBody>
        </p:sp>
        <p:sp>
          <p:nvSpPr>
            <p:cNvPr id="40" name="TextBox 39">
              <a:extLst>
                <a:ext uri="{FF2B5EF4-FFF2-40B4-BE49-F238E27FC236}">
                  <a16:creationId xmlns:a16="http://schemas.microsoft.com/office/drawing/2014/main" id="{7546A107-3A87-C6AD-F71E-1609C65A8298}"/>
                </a:ext>
              </a:extLst>
            </p:cNvPr>
            <p:cNvSpPr txBox="1"/>
            <p:nvPr/>
          </p:nvSpPr>
          <p:spPr>
            <a:xfrm>
              <a:off x="3426895" y="1557556"/>
              <a:ext cx="855215"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t>Dallas</a:t>
              </a:r>
            </a:p>
          </p:txBody>
        </p:sp>
        <p:sp>
          <p:nvSpPr>
            <p:cNvPr id="41" name="TextBox 40">
              <a:extLst>
                <a:ext uri="{FF2B5EF4-FFF2-40B4-BE49-F238E27FC236}">
                  <a16:creationId xmlns:a16="http://schemas.microsoft.com/office/drawing/2014/main" id="{7B199337-610C-7C70-0D93-7FF1736291C2}"/>
                </a:ext>
              </a:extLst>
            </p:cNvPr>
            <p:cNvSpPr txBox="1"/>
            <p:nvPr/>
          </p:nvSpPr>
          <p:spPr>
            <a:xfrm>
              <a:off x="3288173" y="-161402"/>
              <a:ext cx="1094178"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t>Portland</a:t>
              </a:r>
            </a:p>
          </p:txBody>
        </p:sp>
        <p:sp>
          <p:nvSpPr>
            <p:cNvPr id="44" name="Rectangle 43">
              <a:extLst>
                <a:ext uri="{FF2B5EF4-FFF2-40B4-BE49-F238E27FC236}">
                  <a16:creationId xmlns:a16="http://schemas.microsoft.com/office/drawing/2014/main" id="{6BF92E84-D742-E586-BE6A-965910D863C8}"/>
                </a:ext>
              </a:extLst>
            </p:cNvPr>
            <p:cNvSpPr/>
            <p:nvPr/>
          </p:nvSpPr>
          <p:spPr>
            <a:xfrm>
              <a:off x="7772400" y="-403293"/>
              <a:ext cx="4927117" cy="24226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5723171A-3394-D4C4-3C1D-43152017DB31}"/>
                </a:ext>
              </a:extLst>
            </p:cNvPr>
            <p:cNvSpPr txBox="1"/>
            <p:nvPr/>
          </p:nvSpPr>
          <p:spPr>
            <a:xfrm>
              <a:off x="7858313" y="-226903"/>
              <a:ext cx="4762606" cy="160043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Traveling Salesperson Problem</a:t>
              </a:r>
              <a:endParaRPr kumimoji="0" lang="en-US" sz="1800" b="0" i="0" u="none" strike="noStrike" kern="1200" cap="none" spc="0" normalizeH="0" baseline="0" noProof="0" dirty="0">
                <a:ln>
                  <a:noFill/>
                </a:ln>
                <a:solidFill>
                  <a:srgbClr val="666666"/>
                </a:solidFill>
                <a:effectLst/>
                <a:uLnTx/>
                <a:uFillTx/>
                <a:latin typeface="Arial Narrow" panose="020B0606020202030204" pitchFamily="34" charset="0"/>
                <a:ea typeface="+mn-ea"/>
                <a:cs typeface="+mn-cs"/>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Find shortest route between set of points and locations.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Given a list of cities and the distances between pairs of cities, find the shortest route a salesman must take that visits each city exactly once and then returns to city she started. </a:t>
              </a:r>
            </a:p>
          </p:txBody>
        </p:sp>
      </p:grpSp>
      <p:grpSp>
        <p:nvGrpSpPr>
          <p:cNvPr id="52" name="Group 51">
            <a:extLst>
              <a:ext uri="{FF2B5EF4-FFF2-40B4-BE49-F238E27FC236}">
                <a16:creationId xmlns:a16="http://schemas.microsoft.com/office/drawing/2014/main" id="{B3229793-9593-4ACA-3F38-19F447878B3F}"/>
              </a:ext>
            </a:extLst>
          </p:cNvPr>
          <p:cNvGrpSpPr/>
          <p:nvPr/>
        </p:nvGrpSpPr>
        <p:grpSpPr>
          <a:xfrm>
            <a:off x="1966024" y="4551650"/>
            <a:ext cx="4338425" cy="2193209"/>
            <a:chOff x="-766810" y="1133893"/>
            <a:chExt cx="4338425" cy="2193209"/>
          </a:xfrm>
        </p:grpSpPr>
        <p:grpSp>
          <p:nvGrpSpPr>
            <p:cNvPr id="51" name="Group 50">
              <a:extLst>
                <a:ext uri="{FF2B5EF4-FFF2-40B4-BE49-F238E27FC236}">
                  <a16:creationId xmlns:a16="http://schemas.microsoft.com/office/drawing/2014/main" id="{B36B2BF8-68A6-86C3-0175-AC75754097B7}"/>
                </a:ext>
              </a:extLst>
            </p:cNvPr>
            <p:cNvGrpSpPr/>
            <p:nvPr/>
          </p:nvGrpSpPr>
          <p:grpSpPr>
            <a:xfrm>
              <a:off x="-766810" y="1133893"/>
              <a:ext cx="4338425" cy="2193209"/>
              <a:chOff x="186780" y="2767017"/>
              <a:chExt cx="4338425" cy="2193209"/>
            </a:xfrm>
          </p:grpSpPr>
          <p:pic>
            <p:nvPicPr>
              <p:cNvPr id="1030" name="Picture 6" descr="Aesop's Fables – Plays for New Audiences">
                <a:extLst>
                  <a:ext uri="{FF2B5EF4-FFF2-40B4-BE49-F238E27FC236}">
                    <a16:creationId xmlns:a16="http://schemas.microsoft.com/office/drawing/2014/main" id="{AB980DC4-E57B-E05D-F5A0-53F964276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80" y="2767017"/>
                <a:ext cx="2193209" cy="219320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0B9D592C-8F77-B44C-9913-2C9E11A54E4E}"/>
                  </a:ext>
                </a:extLst>
              </p:cNvPr>
              <p:cNvSpPr/>
              <p:nvPr/>
            </p:nvSpPr>
            <p:spPr>
              <a:xfrm>
                <a:off x="2331995" y="2770402"/>
                <a:ext cx="2193210" cy="21898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0" name="TextBox 49">
              <a:extLst>
                <a:ext uri="{FF2B5EF4-FFF2-40B4-BE49-F238E27FC236}">
                  <a16:creationId xmlns:a16="http://schemas.microsoft.com/office/drawing/2014/main" id="{F5E4DC88-C2BD-FEB1-6AEA-905F3EE96A54}"/>
                </a:ext>
              </a:extLst>
            </p:cNvPr>
            <p:cNvSpPr txBox="1"/>
            <p:nvPr/>
          </p:nvSpPr>
          <p:spPr>
            <a:xfrm>
              <a:off x="1601477" y="1562411"/>
              <a:ext cx="1787281" cy="135421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Aesop’s Fables</a:t>
              </a:r>
              <a:endParaRPr kumimoji="0" lang="en-US" sz="1800" b="0" i="0" u="none" strike="noStrike" kern="1200" cap="none" spc="0" normalizeH="0" baseline="0" noProof="0" dirty="0">
                <a:ln>
                  <a:noFill/>
                </a:ln>
                <a:solidFill>
                  <a:srgbClr val="666666"/>
                </a:solidFill>
                <a:effectLst/>
                <a:uLnTx/>
                <a:uFillTx/>
                <a:latin typeface="Arial Narrow" panose="020B0606020202030204" pitchFamily="34" charset="0"/>
                <a:ea typeface="+mn-ea"/>
                <a:cs typeface="+mn-cs"/>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The tortoise</a:t>
              </a:r>
              <a:b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and the hare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The boy who cried wolf </a:t>
              </a:r>
            </a:p>
          </p:txBody>
        </p:sp>
      </p:grpSp>
      <p:grpSp>
        <p:nvGrpSpPr>
          <p:cNvPr id="55" name="Group 54">
            <a:extLst>
              <a:ext uri="{FF2B5EF4-FFF2-40B4-BE49-F238E27FC236}">
                <a16:creationId xmlns:a16="http://schemas.microsoft.com/office/drawing/2014/main" id="{9AE6E998-0871-72FE-D219-09C091753AB4}"/>
              </a:ext>
            </a:extLst>
          </p:cNvPr>
          <p:cNvGrpSpPr/>
          <p:nvPr/>
        </p:nvGrpSpPr>
        <p:grpSpPr>
          <a:xfrm>
            <a:off x="7227616" y="4521188"/>
            <a:ext cx="4338426" cy="2189825"/>
            <a:chOff x="1787338" y="4112095"/>
            <a:chExt cx="4338426" cy="2189825"/>
          </a:xfrm>
        </p:grpSpPr>
        <p:pic>
          <p:nvPicPr>
            <p:cNvPr id="48" name="Picture 47">
              <a:extLst>
                <a:ext uri="{FF2B5EF4-FFF2-40B4-BE49-F238E27FC236}">
                  <a16:creationId xmlns:a16="http://schemas.microsoft.com/office/drawing/2014/main" id="{28F9CB9D-11E3-F0A9-4B07-691EAAB18ECC}"/>
                </a:ext>
              </a:extLst>
            </p:cNvPr>
            <p:cNvPicPr>
              <a:picLocks noChangeAspect="1"/>
            </p:cNvPicPr>
            <p:nvPr/>
          </p:nvPicPr>
          <p:blipFill rotWithShape="1">
            <a:blip r:embed="rId4"/>
            <a:srcRect l="14631" r="5063" b="5842"/>
            <a:stretch/>
          </p:blipFill>
          <p:spPr>
            <a:xfrm>
              <a:off x="1787338" y="4112096"/>
              <a:ext cx="2278237" cy="2189824"/>
            </a:xfrm>
            <a:prstGeom prst="rect">
              <a:avLst/>
            </a:prstGeom>
          </p:spPr>
        </p:pic>
        <p:sp>
          <p:nvSpPr>
            <p:cNvPr id="53" name="Rectangle 52">
              <a:extLst>
                <a:ext uri="{FF2B5EF4-FFF2-40B4-BE49-F238E27FC236}">
                  <a16:creationId xmlns:a16="http://schemas.microsoft.com/office/drawing/2014/main" id="{56FD8A16-CF84-69FC-E190-50404114ABB2}"/>
                </a:ext>
              </a:extLst>
            </p:cNvPr>
            <p:cNvSpPr/>
            <p:nvPr/>
          </p:nvSpPr>
          <p:spPr>
            <a:xfrm>
              <a:off x="3932554" y="4112095"/>
              <a:ext cx="2193210" cy="21898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id="{FFB68929-66F8-AA5A-58D7-8057BB5EFFEE}"/>
                </a:ext>
              </a:extLst>
            </p:cNvPr>
            <p:cNvSpPr txBox="1"/>
            <p:nvPr/>
          </p:nvSpPr>
          <p:spPr>
            <a:xfrm>
              <a:off x="4090970" y="4506163"/>
              <a:ext cx="1787281" cy="86177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Interactive</a:t>
              </a:r>
              <a:endParaRPr kumimoji="0" lang="en-US" sz="1800" b="0" i="0" u="none" strike="noStrike" kern="1200" cap="none" spc="0" normalizeH="0" baseline="0" noProof="0" dirty="0">
                <a:ln>
                  <a:noFill/>
                </a:ln>
                <a:solidFill>
                  <a:srgbClr val="666666"/>
                </a:solidFill>
                <a:effectLst/>
                <a:uLnTx/>
                <a:uFillTx/>
                <a:latin typeface="Arial Narrow" panose="020B0606020202030204" pitchFamily="34" charset="0"/>
                <a:ea typeface="+mn-ea"/>
                <a:cs typeface="+mn-cs"/>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Books, etc.</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Active learning</a:t>
              </a:r>
            </a:p>
          </p:txBody>
        </p:sp>
      </p:grpSp>
      <p:sp>
        <p:nvSpPr>
          <p:cNvPr id="57" name="Isosceles Triangle 56">
            <a:extLst>
              <a:ext uri="{FF2B5EF4-FFF2-40B4-BE49-F238E27FC236}">
                <a16:creationId xmlns:a16="http://schemas.microsoft.com/office/drawing/2014/main" id="{BBC0BAD0-B143-7E2E-32E7-5E6329EB5778}"/>
              </a:ext>
            </a:extLst>
          </p:cNvPr>
          <p:cNvSpPr/>
          <p:nvPr/>
        </p:nvSpPr>
        <p:spPr>
          <a:xfrm rot="5400000">
            <a:off x="3969372" y="5045827"/>
            <a:ext cx="374562" cy="32289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Isosceles Triangle 57">
            <a:extLst>
              <a:ext uri="{FF2B5EF4-FFF2-40B4-BE49-F238E27FC236}">
                <a16:creationId xmlns:a16="http://schemas.microsoft.com/office/drawing/2014/main" id="{4B1A8148-69DC-DF44-5108-A1DFD22EC480}"/>
              </a:ext>
            </a:extLst>
          </p:cNvPr>
          <p:cNvSpPr/>
          <p:nvPr/>
        </p:nvSpPr>
        <p:spPr>
          <a:xfrm rot="5400000">
            <a:off x="5399093" y="2049597"/>
            <a:ext cx="374562" cy="32289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Isosceles Triangle 58">
            <a:extLst>
              <a:ext uri="{FF2B5EF4-FFF2-40B4-BE49-F238E27FC236}">
                <a16:creationId xmlns:a16="http://schemas.microsoft.com/office/drawing/2014/main" id="{D3CB349A-B1CF-1DF4-E1B4-B59BF0AFDC27}"/>
              </a:ext>
            </a:extLst>
          </p:cNvPr>
          <p:cNvSpPr/>
          <p:nvPr/>
        </p:nvSpPr>
        <p:spPr>
          <a:xfrm rot="16200000">
            <a:off x="9096454" y="4927083"/>
            <a:ext cx="374562" cy="32289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AE6DBA25-4708-2246-35DA-AECCC014183A}"/>
              </a:ext>
            </a:extLst>
          </p:cNvPr>
          <p:cNvSpPr txBox="1"/>
          <p:nvPr/>
        </p:nvSpPr>
        <p:spPr>
          <a:xfrm>
            <a:off x="286589" y="412340"/>
            <a:ext cx="2904287" cy="1077218"/>
          </a:xfrm>
          <a:prstGeom prst="rect">
            <a:avLst/>
          </a:prstGeom>
          <a:solidFill>
            <a:srgbClr val="005BBC"/>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Narrative Learning</a:t>
            </a:r>
          </a:p>
        </p:txBody>
      </p:sp>
      <p:sp>
        <p:nvSpPr>
          <p:cNvPr id="60" name="TextBox 59">
            <a:extLst>
              <a:ext uri="{FF2B5EF4-FFF2-40B4-BE49-F238E27FC236}">
                <a16:creationId xmlns:a16="http://schemas.microsoft.com/office/drawing/2014/main" id="{7BA12937-BC9E-2911-88F0-677C3A2E0C81}"/>
              </a:ext>
            </a:extLst>
          </p:cNvPr>
          <p:cNvSpPr txBox="1"/>
          <p:nvPr/>
        </p:nvSpPr>
        <p:spPr>
          <a:xfrm>
            <a:off x="3399835" y="572432"/>
            <a:ext cx="5331450" cy="830997"/>
          </a:xfrm>
          <a:prstGeom prst="rect">
            <a:avLst/>
          </a:prstGeom>
          <a:noFill/>
        </p:spPr>
        <p:txBody>
          <a:bodyPr wrap="square" rtlCol="0">
            <a:spAutoFit/>
          </a:bodyPr>
          <a:lstStyle/>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STORY TELLING energizing, humanizing</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CONTEXTUAL cultural</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PLOT compelling, engaging</a:t>
            </a:r>
          </a:p>
        </p:txBody>
      </p:sp>
      <p:sp>
        <p:nvSpPr>
          <p:cNvPr id="61" name="TextBox 60">
            <a:extLst>
              <a:ext uri="{FF2B5EF4-FFF2-40B4-BE49-F238E27FC236}">
                <a16:creationId xmlns:a16="http://schemas.microsoft.com/office/drawing/2014/main" id="{35CE5423-8E2B-04F8-CECF-798F79D04A03}"/>
              </a:ext>
            </a:extLst>
          </p:cNvPr>
          <p:cNvSpPr txBox="1"/>
          <p:nvPr/>
        </p:nvSpPr>
        <p:spPr>
          <a:xfrm>
            <a:off x="8626510" y="546966"/>
            <a:ext cx="3740693" cy="830997"/>
          </a:xfrm>
          <a:prstGeom prst="rect">
            <a:avLst/>
          </a:prstGeom>
          <a:noFill/>
        </p:spPr>
        <p:txBody>
          <a:bodyPr wrap="square" rtlCol="0">
            <a:spAutoFit/>
          </a:bodyPr>
          <a:lstStyle/>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CHARACTERS empathy</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MORAL &amp; ETHICAL</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EFFECTIVE assessment</a:t>
            </a:r>
          </a:p>
        </p:txBody>
      </p:sp>
    </p:spTree>
    <p:extLst>
      <p:ext uri="{BB962C8B-B14F-4D97-AF65-F5344CB8AC3E}">
        <p14:creationId xmlns:p14="http://schemas.microsoft.com/office/powerpoint/2010/main" val="3925393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62EA0-9684-19D9-A74F-9822AAE452B9}"/>
              </a:ext>
            </a:extLst>
          </p:cNvPr>
          <p:cNvSpPr txBox="1"/>
          <p:nvPr/>
        </p:nvSpPr>
        <p:spPr>
          <a:xfrm>
            <a:off x="286589" y="412340"/>
            <a:ext cx="5056936" cy="584775"/>
          </a:xfrm>
          <a:prstGeom prst="rect">
            <a:avLst/>
          </a:prstGeom>
          <a:solidFill>
            <a:srgbClr val="005BBC"/>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Learning Paradigms</a:t>
            </a:r>
          </a:p>
        </p:txBody>
      </p:sp>
      <p:pic>
        <p:nvPicPr>
          <p:cNvPr id="7" name="Picture 6">
            <a:extLst>
              <a:ext uri="{FF2B5EF4-FFF2-40B4-BE49-F238E27FC236}">
                <a16:creationId xmlns:a16="http://schemas.microsoft.com/office/drawing/2014/main" id="{C230AEE1-33E0-B1B8-FF2F-F916C975755E}"/>
              </a:ext>
            </a:extLst>
          </p:cNvPr>
          <p:cNvPicPr>
            <a:picLocks noChangeAspect="1"/>
          </p:cNvPicPr>
          <p:nvPr/>
        </p:nvPicPr>
        <p:blipFill rotWithShape="1">
          <a:blip r:embed="rId2"/>
          <a:srcRect l="27858" t="5346" r="1026"/>
          <a:stretch/>
        </p:blipFill>
        <p:spPr>
          <a:xfrm>
            <a:off x="1257300" y="1386848"/>
            <a:ext cx="4714874" cy="3611358"/>
          </a:xfrm>
          <a:prstGeom prst="rect">
            <a:avLst/>
          </a:prstGeom>
        </p:spPr>
      </p:pic>
      <p:pic>
        <p:nvPicPr>
          <p:cNvPr id="11" name="Picture 10">
            <a:extLst>
              <a:ext uri="{FF2B5EF4-FFF2-40B4-BE49-F238E27FC236}">
                <a16:creationId xmlns:a16="http://schemas.microsoft.com/office/drawing/2014/main" id="{0F595544-3420-2769-A064-8055D9AEA5DE}"/>
              </a:ext>
            </a:extLst>
          </p:cNvPr>
          <p:cNvPicPr>
            <a:picLocks noChangeAspect="1"/>
          </p:cNvPicPr>
          <p:nvPr/>
        </p:nvPicPr>
        <p:blipFill>
          <a:blip r:embed="rId3"/>
          <a:stretch>
            <a:fillRect/>
          </a:stretch>
        </p:blipFill>
        <p:spPr>
          <a:xfrm>
            <a:off x="5970171" y="1386849"/>
            <a:ext cx="5209336" cy="3611357"/>
          </a:xfrm>
          <a:prstGeom prst="rect">
            <a:avLst/>
          </a:prstGeom>
        </p:spPr>
      </p:pic>
      <p:grpSp>
        <p:nvGrpSpPr>
          <p:cNvPr id="17" name="Group 16">
            <a:extLst>
              <a:ext uri="{FF2B5EF4-FFF2-40B4-BE49-F238E27FC236}">
                <a16:creationId xmlns:a16="http://schemas.microsoft.com/office/drawing/2014/main" id="{54A90B0F-827C-9B7A-A1D6-76E9D1CDDBC1}"/>
              </a:ext>
            </a:extLst>
          </p:cNvPr>
          <p:cNvGrpSpPr/>
          <p:nvPr/>
        </p:nvGrpSpPr>
        <p:grpSpPr>
          <a:xfrm>
            <a:off x="685800" y="5105381"/>
            <a:ext cx="6107664" cy="1477328"/>
            <a:chOff x="286589" y="5105381"/>
            <a:chExt cx="6107664" cy="1477328"/>
          </a:xfrm>
        </p:grpSpPr>
        <p:sp>
          <p:nvSpPr>
            <p:cNvPr id="13" name="TextBox 12">
              <a:extLst>
                <a:ext uri="{FF2B5EF4-FFF2-40B4-BE49-F238E27FC236}">
                  <a16:creationId xmlns:a16="http://schemas.microsoft.com/office/drawing/2014/main" id="{05F94041-D7F6-00CE-B496-6F23459DCE4D}"/>
                </a:ext>
              </a:extLst>
            </p:cNvPr>
            <p:cNvSpPr txBox="1"/>
            <p:nvPr/>
          </p:nvSpPr>
          <p:spPr>
            <a:xfrm>
              <a:off x="286589" y="5105381"/>
              <a:ext cx="3839874" cy="147732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Black" panose="020B0A04020102020204" pitchFamily="34" charset="0"/>
                  <a:ea typeface="+mn-ea"/>
                  <a:cs typeface="+mn-cs"/>
                </a:rPr>
                <a:t>COLLABORATIVE LEARNING</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Problem solving </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Diverse skills</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Shared goals</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Interdependence </a:t>
              </a:r>
            </a:p>
          </p:txBody>
        </p:sp>
        <p:sp>
          <p:nvSpPr>
            <p:cNvPr id="14" name="TextBox 13">
              <a:extLst>
                <a:ext uri="{FF2B5EF4-FFF2-40B4-BE49-F238E27FC236}">
                  <a16:creationId xmlns:a16="http://schemas.microsoft.com/office/drawing/2014/main" id="{1269A844-83E4-114F-E16A-BF33FF4E1DC0}"/>
                </a:ext>
              </a:extLst>
            </p:cNvPr>
            <p:cNvSpPr txBox="1"/>
            <p:nvPr/>
          </p:nvSpPr>
          <p:spPr>
            <a:xfrm>
              <a:off x="2554379" y="5355424"/>
              <a:ext cx="3839874" cy="1200329"/>
            </a:xfrm>
            <a:prstGeom prst="rect">
              <a:avLst/>
            </a:prstGeom>
            <a:noFill/>
          </p:spPr>
          <p:txBody>
            <a:bodyPr wrap="square" rtlCol="0">
              <a:spAutoFit/>
            </a:bodyPr>
            <a:lstStyle/>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Interactions </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Social skills </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Conflict resolution </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Individual accountability </a:t>
              </a:r>
            </a:p>
          </p:txBody>
        </p:sp>
      </p:grpSp>
      <p:grpSp>
        <p:nvGrpSpPr>
          <p:cNvPr id="16" name="Group 15">
            <a:extLst>
              <a:ext uri="{FF2B5EF4-FFF2-40B4-BE49-F238E27FC236}">
                <a16:creationId xmlns:a16="http://schemas.microsoft.com/office/drawing/2014/main" id="{59299772-0D99-B848-9BCE-07138152CE8C}"/>
              </a:ext>
            </a:extLst>
          </p:cNvPr>
          <p:cNvGrpSpPr/>
          <p:nvPr/>
        </p:nvGrpSpPr>
        <p:grpSpPr>
          <a:xfrm>
            <a:off x="6633742" y="5105381"/>
            <a:ext cx="5209336" cy="1973592"/>
            <a:chOff x="7421033" y="997115"/>
            <a:chExt cx="5209336" cy="1973592"/>
          </a:xfrm>
        </p:grpSpPr>
        <p:sp>
          <p:nvSpPr>
            <p:cNvPr id="12" name="TextBox 11">
              <a:extLst>
                <a:ext uri="{FF2B5EF4-FFF2-40B4-BE49-F238E27FC236}">
                  <a16:creationId xmlns:a16="http://schemas.microsoft.com/office/drawing/2014/main" id="{ACB91523-8F32-5EB7-FF9C-08E2616516A3}"/>
                </a:ext>
              </a:extLst>
            </p:cNvPr>
            <p:cNvSpPr txBox="1"/>
            <p:nvPr/>
          </p:nvSpPr>
          <p:spPr>
            <a:xfrm>
              <a:off x="9728646" y="1247158"/>
              <a:ext cx="2901723" cy="1723549"/>
            </a:xfrm>
            <a:prstGeom prst="rect">
              <a:avLst/>
            </a:prstGeom>
            <a:noFill/>
          </p:spPr>
          <p:txBody>
            <a:bodyPr wrap="square" rtlCol="0">
              <a:spAutoFit/>
            </a:bodyPr>
            <a:lstStyle/>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Virtual assistants</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Adaptive levels</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Job market alignment</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Immediate feedback </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5" name="TextBox 14">
              <a:extLst>
                <a:ext uri="{FF2B5EF4-FFF2-40B4-BE49-F238E27FC236}">
                  <a16:creationId xmlns:a16="http://schemas.microsoft.com/office/drawing/2014/main" id="{25D1B501-D275-CA82-7010-A639E72DA756}"/>
                </a:ext>
              </a:extLst>
            </p:cNvPr>
            <p:cNvSpPr txBox="1"/>
            <p:nvPr/>
          </p:nvSpPr>
          <p:spPr>
            <a:xfrm>
              <a:off x="7421033" y="997115"/>
              <a:ext cx="2901723" cy="175432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Black" panose="020B0A04020102020204" pitchFamily="34" charset="0"/>
                  <a:ea typeface="+mn-ea"/>
                  <a:cs typeface="+mn-cs"/>
                </a:rPr>
                <a:t>ADULT LEARNING</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Intrinsic motivation</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Prior learning</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Flexible schedule</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Personalized path</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cxnSp>
        <p:nvCxnSpPr>
          <p:cNvPr id="19" name="Straight Connector 18">
            <a:extLst>
              <a:ext uri="{FF2B5EF4-FFF2-40B4-BE49-F238E27FC236}">
                <a16:creationId xmlns:a16="http://schemas.microsoft.com/office/drawing/2014/main" id="{066AC50F-65D4-279B-2BA6-B759CCCD0724}"/>
              </a:ext>
            </a:extLst>
          </p:cNvPr>
          <p:cNvCxnSpPr/>
          <p:nvPr/>
        </p:nvCxnSpPr>
        <p:spPr>
          <a:xfrm>
            <a:off x="5972174" y="5181600"/>
            <a:ext cx="0" cy="1374153"/>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596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Individuals with Disabilities Education Act (IDEA)">
            <a:extLst>
              <a:ext uri="{FF2B5EF4-FFF2-40B4-BE49-F238E27FC236}">
                <a16:creationId xmlns:a16="http://schemas.microsoft.com/office/drawing/2014/main" id="{E5281C94-E78C-B02D-B661-476B6C9D7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937" y="647700"/>
            <a:ext cx="10409617" cy="55517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D1B501-D275-CA82-7010-A639E72DA756}"/>
              </a:ext>
            </a:extLst>
          </p:cNvPr>
          <p:cNvSpPr txBox="1"/>
          <p:nvPr/>
        </p:nvSpPr>
        <p:spPr>
          <a:xfrm>
            <a:off x="1353713" y="447312"/>
            <a:ext cx="10492583" cy="116955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endParaRP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Pathologists	Personalized attention	Interventions		Equipped classrooms</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Inclusive 	Cultural cognizance		Equity of opportunities	Fulfilled potential	</a:t>
            </a:r>
          </a:p>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p:txBody>
      </p:sp>
      <p:sp>
        <p:nvSpPr>
          <p:cNvPr id="5" name="TextBox 4">
            <a:extLst>
              <a:ext uri="{FF2B5EF4-FFF2-40B4-BE49-F238E27FC236}">
                <a16:creationId xmlns:a16="http://schemas.microsoft.com/office/drawing/2014/main" id="{9A162EA0-9684-19D9-A74F-9822AAE452B9}"/>
              </a:ext>
            </a:extLst>
          </p:cNvPr>
          <p:cNvSpPr txBox="1"/>
          <p:nvPr/>
        </p:nvSpPr>
        <p:spPr>
          <a:xfrm>
            <a:off x="985088" y="2819748"/>
            <a:ext cx="10298862" cy="584775"/>
          </a:xfrm>
          <a:prstGeom prst="rect">
            <a:avLst/>
          </a:prstGeom>
          <a:solidFill>
            <a:srgbClr val="005BBC"/>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Equitable and Inclusive Learning  </a:t>
            </a:r>
          </a:p>
        </p:txBody>
      </p:sp>
    </p:spTree>
    <p:extLst>
      <p:ext uri="{BB962C8B-B14F-4D97-AF65-F5344CB8AC3E}">
        <p14:creationId xmlns:p14="http://schemas.microsoft.com/office/powerpoint/2010/main" val="3596470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Google Shape;180;g152a8a29110_0_52">
            <a:extLst>
              <a:ext uri="{FF2B5EF4-FFF2-40B4-BE49-F238E27FC236}">
                <a16:creationId xmlns:a16="http://schemas.microsoft.com/office/drawing/2014/main" id="{B393F0CB-9915-8866-63DA-1ADBAD8EA13F}"/>
              </a:ext>
            </a:extLst>
          </p:cNvPr>
          <p:cNvSpPr txBox="1"/>
          <p:nvPr/>
        </p:nvSpPr>
        <p:spPr>
          <a:xfrm>
            <a:off x="670629" y="5795867"/>
            <a:ext cx="4532704" cy="447698"/>
          </a:xfrm>
          <a:prstGeom prst="rect">
            <a:avLst/>
          </a:prstGeom>
          <a:noFill/>
          <a:ln>
            <a:noFill/>
          </a:ln>
        </p:spPr>
        <p:txBody>
          <a:bodyPr spcFirstLastPara="1" wrap="square" lIns="55409" tIns="55409" rIns="55409" bIns="55409"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182"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31 Researchers | 9 Institutions</a:t>
            </a:r>
            <a:endParaRPr kumimoji="0" sz="2182"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530E48E9-6434-AFFC-6EC7-C9A78B821F35}"/>
              </a:ext>
            </a:extLst>
          </p:cNvPr>
          <p:cNvSpPr txBox="1"/>
          <p:nvPr/>
        </p:nvSpPr>
        <p:spPr>
          <a:xfrm>
            <a:off x="399937" y="294044"/>
            <a:ext cx="11792064" cy="10772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NSF  AI INSTITUTE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Exceptional Education</a:t>
            </a:r>
          </a:p>
        </p:txBody>
      </p:sp>
      <p:grpSp>
        <p:nvGrpSpPr>
          <p:cNvPr id="156" name="Group 155">
            <a:extLst>
              <a:ext uri="{FF2B5EF4-FFF2-40B4-BE49-F238E27FC236}">
                <a16:creationId xmlns:a16="http://schemas.microsoft.com/office/drawing/2014/main" id="{A78E721A-1648-A6F9-91F7-92C2A7ECBD10}"/>
              </a:ext>
            </a:extLst>
          </p:cNvPr>
          <p:cNvGrpSpPr/>
          <p:nvPr/>
        </p:nvGrpSpPr>
        <p:grpSpPr>
          <a:xfrm>
            <a:off x="4412269" y="1103819"/>
            <a:ext cx="6914728" cy="5238155"/>
            <a:chOff x="202604" y="1212758"/>
            <a:chExt cx="6914728" cy="5238155"/>
          </a:xfrm>
        </p:grpSpPr>
        <p:pic>
          <p:nvPicPr>
            <p:cNvPr id="9" name="Picture 8">
              <a:extLst>
                <a:ext uri="{FF2B5EF4-FFF2-40B4-BE49-F238E27FC236}">
                  <a16:creationId xmlns:a16="http://schemas.microsoft.com/office/drawing/2014/main" id="{5E69B56B-FBB2-9FAA-B216-D55CD0958F88}"/>
                </a:ext>
              </a:extLst>
            </p:cNvPr>
            <p:cNvPicPr>
              <a:picLocks noChangeAspect="1"/>
            </p:cNvPicPr>
            <p:nvPr/>
          </p:nvPicPr>
          <p:blipFill>
            <a:blip r:embed="rId3"/>
            <a:srcRect/>
            <a:stretch/>
          </p:blipFill>
          <p:spPr>
            <a:xfrm>
              <a:off x="1398845" y="2156953"/>
              <a:ext cx="4804046" cy="3099816"/>
            </a:xfrm>
            <a:prstGeom prst="rect">
              <a:avLst/>
            </a:prstGeom>
          </p:spPr>
        </p:pic>
        <p:grpSp>
          <p:nvGrpSpPr>
            <p:cNvPr id="88" name="Group 87">
              <a:extLst>
                <a:ext uri="{FF2B5EF4-FFF2-40B4-BE49-F238E27FC236}">
                  <a16:creationId xmlns:a16="http://schemas.microsoft.com/office/drawing/2014/main" id="{DF1495BB-28A5-8881-7C74-B99B7D5FF76E}"/>
                </a:ext>
              </a:extLst>
            </p:cNvPr>
            <p:cNvGrpSpPr/>
            <p:nvPr/>
          </p:nvGrpSpPr>
          <p:grpSpPr>
            <a:xfrm>
              <a:off x="202604" y="3946114"/>
              <a:ext cx="1639313" cy="1443562"/>
              <a:chOff x="1131787" y="3594068"/>
              <a:chExt cx="1639313" cy="1443562"/>
            </a:xfrm>
          </p:grpSpPr>
          <p:sp>
            <p:nvSpPr>
              <p:cNvPr id="89" name="Rounded Rectangular Callout 88">
                <a:extLst>
                  <a:ext uri="{FF2B5EF4-FFF2-40B4-BE49-F238E27FC236}">
                    <a16:creationId xmlns:a16="http://schemas.microsoft.com/office/drawing/2014/main" id="{488FC743-96C6-91F5-5711-233D2507E134}"/>
                  </a:ext>
                </a:extLst>
              </p:cNvPr>
              <p:cNvSpPr/>
              <p:nvPr/>
            </p:nvSpPr>
            <p:spPr>
              <a:xfrm rot="10800000">
                <a:off x="1131787" y="3894631"/>
                <a:ext cx="1244597" cy="1142999"/>
              </a:xfrm>
              <a:prstGeom prst="wedgeRoundRectCallout">
                <a:avLst>
                  <a:gd name="adj1" fmla="val -68474"/>
                  <a:gd name="adj2" fmla="val 98722"/>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0" name="Right Triangle 89">
                <a:extLst>
                  <a:ext uri="{FF2B5EF4-FFF2-40B4-BE49-F238E27FC236}">
                    <a16:creationId xmlns:a16="http://schemas.microsoft.com/office/drawing/2014/main" id="{9ADA7982-8DD7-D232-C41A-CFBE73B5634A}"/>
                  </a:ext>
                </a:extLst>
              </p:cNvPr>
              <p:cNvSpPr/>
              <p:nvPr/>
            </p:nvSpPr>
            <p:spPr>
              <a:xfrm rot="3208137">
                <a:off x="2183375" y="3253522"/>
                <a:ext cx="247180" cy="928271"/>
              </a:xfrm>
              <a:prstGeom prst="rtTriangle">
                <a:avLst/>
              </a:prstGeom>
              <a:solidFill>
                <a:srgbClr val="CC0000"/>
              </a:solidFill>
              <a:ln>
                <a:solidFill>
                  <a:srgbClr val="CC0000"/>
                </a:solidFill>
              </a:ln>
              <a:scene3d>
                <a:camera prst="orthographicFront">
                  <a:rot lat="21599987"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1" name="Round Same Side Corner Rectangle 90">
                <a:extLst>
                  <a:ext uri="{FF2B5EF4-FFF2-40B4-BE49-F238E27FC236}">
                    <a16:creationId xmlns:a16="http://schemas.microsoft.com/office/drawing/2014/main" id="{BF5EF307-204F-5031-1F89-1E8A53673C81}"/>
                  </a:ext>
                </a:extLst>
              </p:cNvPr>
              <p:cNvSpPr/>
              <p:nvPr/>
            </p:nvSpPr>
            <p:spPr>
              <a:xfrm>
                <a:off x="1131787" y="3894632"/>
                <a:ext cx="1244597" cy="215899"/>
              </a:xfrm>
              <a:prstGeom prst="round2SameRect">
                <a:avLst>
                  <a:gd name="adj1" fmla="val 50000"/>
                  <a:gd name="adj2" fmla="val 0"/>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Stanford University</a:t>
                </a:r>
              </a:p>
            </p:txBody>
          </p:sp>
        </p:grpSp>
        <p:grpSp>
          <p:nvGrpSpPr>
            <p:cNvPr id="92" name="Group 91">
              <a:extLst>
                <a:ext uri="{FF2B5EF4-FFF2-40B4-BE49-F238E27FC236}">
                  <a16:creationId xmlns:a16="http://schemas.microsoft.com/office/drawing/2014/main" id="{767DD8E4-E1E4-513C-73D3-008EF17F77C0}"/>
                </a:ext>
              </a:extLst>
            </p:cNvPr>
            <p:cNvGrpSpPr/>
            <p:nvPr/>
          </p:nvGrpSpPr>
          <p:grpSpPr>
            <a:xfrm>
              <a:off x="306304" y="2821721"/>
              <a:ext cx="1628305" cy="857344"/>
              <a:chOff x="899058" y="2438306"/>
              <a:chExt cx="1628305" cy="857344"/>
            </a:xfrm>
          </p:grpSpPr>
          <p:sp>
            <p:nvSpPr>
              <p:cNvPr id="93" name="Isosceles Triangle 25">
                <a:extLst>
                  <a:ext uri="{FF2B5EF4-FFF2-40B4-BE49-F238E27FC236}">
                    <a16:creationId xmlns:a16="http://schemas.microsoft.com/office/drawing/2014/main" id="{70987871-0C68-31CE-5720-14E74FAC4DED}"/>
                  </a:ext>
                </a:extLst>
              </p:cNvPr>
              <p:cNvSpPr/>
              <p:nvPr/>
            </p:nvSpPr>
            <p:spPr>
              <a:xfrm rot="6004265">
                <a:off x="2129776" y="2466503"/>
                <a:ext cx="223759" cy="571414"/>
              </a:xfrm>
              <a:custGeom>
                <a:avLst/>
                <a:gdLst>
                  <a:gd name="connsiteX0" fmla="*/ 0 w 189282"/>
                  <a:gd name="connsiteY0" fmla="*/ 569509 h 569509"/>
                  <a:gd name="connsiteX1" fmla="*/ 141405 w 189282"/>
                  <a:gd name="connsiteY1" fmla="*/ 0 h 569509"/>
                  <a:gd name="connsiteX2" fmla="*/ 189282 w 189282"/>
                  <a:gd name="connsiteY2" fmla="*/ 569509 h 569509"/>
                  <a:gd name="connsiteX3" fmla="*/ 0 w 189282"/>
                  <a:gd name="connsiteY3" fmla="*/ 569509 h 569509"/>
                  <a:gd name="connsiteX0" fmla="*/ 0 w 223759"/>
                  <a:gd name="connsiteY0" fmla="*/ 571414 h 571414"/>
                  <a:gd name="connsiteX1" fmla="*/ 223759 w 223759"/>
                  <a:gd name="connsiteY1" fmla="*/ 0 h 571414"/>
                  <a:gd name="connsiteX2" fmla="*/ 189282 w 223759"/>
                  <a:gd name="connsiteY2" fmla="*/ 571414 h 571414"/>
                  <a:gd name="connsiteX3" fmla="*/ 0 w 223759"/>
                  <a:gd name="connsiteY3" fmla="*/ 571414 h 571414"/>
                </a:gdLst>
                <a:ahLst/>
                <a:cxnLst>
                  <a:cxn ang="0">
                    <a:pos x="connsiteX0" y="connsiteY0"/>
                  </a:cxn>
                  <a:cxn ang="0">
                    <a:pos x="connsiteX1" y="connsiteY1"/>
                  </a:cxn>
                  <a:cxn ang="0">
                    <a:pos x="connsiteX2" y="connsiteY2"/>
                  </a:cxn>
                  <a:cxn ang="0">
                    <a:pos x="connsiteX3" y="connsiteY3"/>
                  </a:cxn>
                </a:cxnLst>
                <a:rect l="l" t="t" r="r" b="b"/>
                <a:pathLst>
                  <a:path w="223759" h="571414">
                    <a:moveTo>
                      <a:pt x="0" y="571414"/>
                    </a:moveTo>
                    <a:lnTo>
                      <a:pt x="223759" y="0"/>
                    </a:lnTo>
                    <a:lnTo>
                      <a:pt x="189282" y="571414"/>
                    </a:lnTo>
                    <a:lnTo>
                      <a:pt x="0" y="571414"/>
                    </a:lnTo>
                    <a:close/>
                  </a:path>
                </a:pathLst>
              </a:custGeom>
              <a:solidFill>
                <a:srgbClr val="1F2359"/>
              </a:solidFill>
              <a:ln>
                <a:solidFill>
                  <a:srgbClr val="1F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4" name="Rounded Rectangular Callout 93">
                <a:extLst>
                  <a:ext uri="{FF2B5EF4-FFF2-40B4-BE49-F238E27FC236}">
                    <a16:creationId xmlns:a16="http://schemas.microsoft.com/office/drawing/2014/main" id="{78C2DD50-2A66-B399-8B9B-67A9601EE882}"/>
                  </a:ext>
                </a:extLst>
              </p:cNvPr>
              <p:cNvSpPr/>
              <p:nvPr/>
            </p:nvSpPr>
            <p:spPr>
              <a:xfrm rot="16200000">
                <a:off x="1022294" y="2326185"/>
                <a:ext cx="847817" cy="1072062"/>
              </a:xfrm>
              <a:custGeom>
                <a:avLst/>
                <a:gdLst>
                  <a:gd name="connsiteX0" fmla="*/ 0 w 847817"/>
                  <a:gd name="connsiteY0" fmla="*/ 141306 h 1069742"/>
                  <a:gd name="connsiteX1" fmla="*/ 141306 w 847817"/>
                  <a:gd name="connsiteY1" fmla="*/ 0 h 1069742"/>
                  <a:gd name="connsiteX2" fmla="*/ 494560 w 847817"/>
                  <a:gd name="connsiteY2" fmla="*/ 0 h 1069742"/>
                  <a:gd name="connsiteX3" fmla="*/ 494560 w 847817"/>
                  <a:gd name="connsiteY3" fmla="*/ 0 h 1069742"/>
                  <a:gd name="connsiteX4" fmla="*/ 706514 w 847817"/>
                  <a:gd name="connsiteY4" fmla="*/ 0 h 1069742"/>
                  <a:gd name="connsiteX5" fmla="*/ 706511 w 847817"/>
                  <a:gd name="connsiteY5" fmla="*/ 0 h 1069742"/>
                  <a:gd name="connsiteX6" fmla="*/ 847817 w 847817"/>
                  <a:gd name="connsiteY6" fmla="*/ 141306 h 1069742"/>
                  <a:gd name="connsiteX7" fmla="*/ 847817 w 847817"/>
                  <a:gd name="connsiteY7" fmla="*/ 624016 h 1069742"/>
                  <a:gd name="connsiteX8" fmla="*/ 847817 w 847817"/>
                  <a:gd name="connsiteY8" fmla="*/ 624016 h 1069742"/>
                  <a:gd name="connsiteX9" fmla="*/ 847817 w 847817"/>
                  <a:gd name="connsiteY9" fmla="*/ 891452 h 1069742"/>
                  <a:gd name="connsiteX10" fmla="*/ 847817 w 847817"/>
                  <a:gd name="connsiteY10" fmla="*/ 928436 h 1069742"/>
                  <a:gd name="connsiteX11" fmla="*/ 706511 w 847817"/>
                  <a:gd name="connsiteY11" fmla="*/ 1069742 h 1069742"/>
                  <a:gd name="connsiteX12" fmla="*/ 706514 w 847817"/>
                  <a:gd name="connsiteY12" fmla="*/ 1069742 h 1069742"/>
                  <a:gd name="connsiteX13" fmla="*/ 449784 w 847817"/>
                  <a:gd name="connsiteY13" fmla="*/ 1648012 h 1069742"/>
                  <a:gd name="connsiteX14" fmla="*/ 494560 w 847817"/>
                  <a:gd name="connsiteY14" fmla="*/ 1069742 h 1069742"/>
                  <a:gd name="connsiteX15" fmla="*/ 141306 w 847817"/>
                  <a:gd name="connsiteY15" fmla="*/ 1069742 h 1069742"/>
                  <a:gd name="connsiteX16" fmla="*/ 0 w 847817"/>
                  <a:gd name="connsiteY16" fmla="*/ 928436 h 1069742"/>
                  <a:gd name="connsiteX17" fmla="*/ 0 w 847817"/>
                  <a:gd name="connsiteY17" fmla="*/ 891452 h 1069742"/>
                  <a:gd name="connsiteX18" fmla="*/ 0 w 847817"/>
                  <a:gd name="connsiteY18" fmla="*/ 624016 h 1069742"/>
                  <a:gd name="connsiteX19" fmla="*/ 0 w 847817"/>
                  <a:gd name="connsiteY19" fmla="*/ 624016 h 1069742"/>
                  <a:gd name="connsiteX20" fmla="*/ 0 w 847817"/>
                  <a:gd name="connsiteY20" fmla="*/ 141306 h 1069742"/>
                  <a:gd name="connsiteX0" fmla="*/ 0 w 847817"/>
                  <a:gd name="connsiteY0" fmla="*/ 141306 h 1072062"/>
                  <a:gd name="connsiteX1" fmla="*/ 141306 w 847817"/>
                  <a:gd name="connsiteY1" fmla="*/ 0 h 1072062"/>
                  <a:gd name="connsiteX2" fmla="*/ 494560 w 847817"/>
                  <a:gd name="connsiteY2" fmla="*/ 0 h 1072062"/>
                  <a:gd name="connsiteX3" fmla="*/ 494560 w 847817"/>
                  <a:gd name="connsiteY3" fmla="*/ 0 h 1072062"/>
                  <a:gd name="connsiteX4" fmla="*/ 706514 w 847817"/>
                  <a:gd name="connsiteY4" fmla="*/ 0 h 1072062"/>
                  <a:gd name="connsiteX5" fmla="*/ 706511 w 847817"/>
                  <a:gd name="connsiteY5" fmla="*/ 0 h 1072062"/>
                  <a:gd name="connsiteX6" fmla="*/ 847817 w 847817"/>
                  <a:gd name="connsiteY6" fmla="*/ 141306 h 1072062"/>
                  <a:gd name="connsiteX7" fmla="*/ 847817 w 847817"/>
                  <a:gd name="connsiteY7" fmla="*/ 624016 h 1072062"/>
                  <a:gd name="connsiteX8" fmla="*/ 847817 w 847817"/>
                  <a:gd name="connsiteY8" fmla="*/ 624016 h 1072062"/>
                  <a:gd name="connsiteX9" fmla="*/ 847817 w 847817"/>
                  <a:gd name="connsiteY9" fmla="*/ 891452 h 1072062"/>
                  <a:gd name="connsiteX10" fmla="*/ 847817 w 847817"/>
                  <a:gd name="connsiteY10" fmla="*/ 928436 h 1072062"/>
                  <a:gd name="connsiteX11" fmla="*/ 706511 w 847817"/>
                  <a:gd name="connsiteY11" fmla="*/ 1069742 h 1072062"/>
                  <a:gd name="connsiteX12" fmla="*/ 706514 w 847817"/>
                  <a:gd name="connsiteY12" fmla="*/ 1069742 h 1072062"/>
                  <a:gd name="connsiteX13" fmla="*/ 568535 w 847817"/>
                  <a:gd name="connsiteY13" fmla="*/ 1072062 h 1072062"/>
                  <a:gd name="connsiteX14" fmla="*/ 494560 w 847817"/>
                  <a:gd name="connsiteY14" fmla="*/ 1069742 h 1072062"/>
                  <a:gd name="connsiteX15" fmla="*/ 141306 w 847817"/>
                  <a:gd name="connsiteY15" fmla="*/ 1069742 h 1072062"/>
                  <a:gd name="connsiteX16" fmla="*/ 0 w 847817"/>
                  <a:gd name="connsiteY16" fmla="*/ 928436 h 1072062"/>
                  <a:gd name="connsiteX17" fmla="*/ 0 w 847817"/>
                  <a:gd name="connsiteY17" fmla="*/ 891452 h 1072062"/>
                  <a:gd name="connsiteX18" fmla="*/ 0 w 847817"/>
                  <a:gd name="connsiteY18" fmla="*/ 624016 h 1072062"/>
                  <a:gd name="connsiteX19" fmla="*/ 0 w 847817"/>
                  <a:gd name="connsiteY19" fmla="*/ 624016 h 1072062"/>
                  <a:gd name="connsiteX20" fmla="*/ 0 w 847817"/>
                  <a:gd name="connsiteY20" fmla="*/ 141306 h 107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817" h="1072062">
                    <a:moveTo>
                      <a:pt x="0" y="141306"/>
                    </a:moveTo>
                    <a:cubicBezTo>
                      <a:pt x="0" y="63265"/>
                      <a:pt x="63265" y="0"/>
                      <a:pt x="141306" y="0"/>
                    </a:cubicBezTo>
                    <a:lnTo>
                      <a:pt x="494560" y="0"/>
                    </a:lnTo>
                    <a:lnTo>
                      <a:pt x="494560" y="0"/>
                    </a:lnTo>
                    <a:lnTo>
                      <a:pt x="706514" y="0"/>
                    </a:lnTo>
                    <a:lnTo>
                      <a:pt x="706511" y="0"/>
                    </a:lnTo>
                    <a:cubicBezTo>
                      <a:pt x="784552" y="0"/>
                      <a:pt x="847817" y="63265"/>
                      <a:pt x="847817" y="141306"/>
                    </a:cubicBezTo>
                    <a:lnTo>
                      <a:pt x="847817" y="624016"/>
                    </a:lnTo>
                    <a:lnTo>
                      <a:pt x="847817" y="624016"/>
                    </a:lnTo>
                    <a:lnTo>
                      <a:pt x="847817" y="891452"/>
                    </a:lnTo>
                    <a:lnTo>
                      <a:pt x="847817" y="928436"/>
                    </a:lnTo>
                    <a:cubicBezTo>
                      <a:pt x="847817" y="1006477"/>
                      <a:pt x="784552" y="1069742"/>
                      <a:pt x="706511" y="1069742"/>
                    </a:cubicBezTo>
                    <a:lnTo>
                      <a:pt x="706514" y="1069742"/>
                    </a:lnTo>
                    <a:lnTo>
                      <a:pt x="568535" y="1072062"/>
                    </a:lnTo>
                    <a:lnTo>
                      <a:pt x="494560" y="1069742"/>
                    </a:lnTo>
                    <a:lnTo>
                      <a:pt x="141306" y="1069742"/>
                    </a:lnTo>
                    <a:cubicBezTo>
                      <a:pt x="63265" y="1069742"/>
                      <a:pt x="0" y="1006477"/>
                      <a:pt x="0" y="928436"/>
                    </a:cubicBezTo>
                    <a:lnTo>
                      <a:pt x="0" y="891452"/>
                    </a:lnTo>
                    <a:lnTo>
                      <a:pt x="0" y="624016"/>
                    </a:lnTo>
                    <a:lnTo>
                      <a:pt x="0" y="624016"/>
                    </a:lnTo>
                    <a:lnTo>
                      <a:pt x="0" y="141306"/>
                    </a:lnTo>
                    <a:close/>
                  </a:path>
                </a:pathLst>
              </a:custGeom>
              <a:noFill/>
              <a:ln>
                <a:solidFill>
                  <a:srgbClr val="1F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5" name="Round Same Side Corner Rectangle 94">
                <a:extLst>
                  <a:ext uri="{FF2B5EF4-FFF2-40B4-BE49-F238E27FC236}">
                    <a16:creationId xmlns:a16="http://schemas.microsoft.com/office/drawing/2014/main" id="{1544B5BD-C497-8291-2CD9-8244B8BC079F}"/>
                  </a:ext>
                </a:extLst>
              </p:cNvPr>
              <p:cNvSpPr/>
              <p:nvPr/>
            </p:nvSpPr>
            <p:spPr>
              <a:xfrm>
                <a:off x="899058" y="2792713"/>
                <a:ext cx="1097280" cy="502937"/>
              </a:xfrm>
              <a:prstGeom prst="round2SameRect">
                <a:avLst>
                  <a:gd name="adj1" fmla="val 0"/>
                  <a:gd name="adj2" fmla="val 23919"/>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6" name="Round Same Side Corner Rectangle 95">
                <a:extLst>
                  <a:ext uri="{FF2B5EF4-FFF2-40B4-BE49-F238E27FC236}">
                    <a16:creationId xmlns:a16="http://schemas.microsoft.com/office/drawing/2014/main" id="{E5584731-904D-D49A-E390-DC74806D7877}"/>
                  </a:ext>
                </a:extLst>
              </p:cNvPr>
              <p:cNvSpPr/>
              <p:nvPr/>
            </p:nvSpPr>
            <p:spPr>
              <a:xfrm>
                <a:off x="904885" y="2438306"/>
                <a:ext cx="1088136" cy="349644"/>
              </a:xfrm>
              <a:prstGeom prst="round2SameRect">
                <a:avLst>
                  <a:gd name="adj1" fmla="val 30613"/>
                  <a:gd name="adj2" fmla="val 0"/>
                </a:avLst>
              </a:prstGeom>
              <a:solidFill>
                <a:srgbClr val="1F2359"/>
              </a:solidFill>
              <a:ln>
                <a:solidFill>
                  <a:srgbClr val="1F2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University of Nevada, Reno</a:t>
                </a:r>
              </a:p>
            </p:txBody>
          </p:sp>
        </p:grpSp>
        <p:grpSp>
          <p:nvGrpSpPr>
            <p:cNvPr id="97" name="Group 96">
              <a:extLst>
                <a:ext uri="{FF2B5EF4-FFF2-40B4-BE49-F238E27FC236}">
                  <a16:creationId xmlns:a16="http://schemas.microsoft.com/office/drawing/2014/main" id="{0368779A-6ADD-6D83-6BB7-55874EB4BA5D}"/>
                </a:ext>
              </a:extLst>
            </p:cNvPr>
            <p:cNvGrpSpPr/>
            <p:nvPr/>
          </p:nvGrpSpPr>
          <p:grpSpPr>
            <a:xfrm>
              <a:off x="4962505" y="4629666"/>
              <a:ext cx="1602207" cy="1157496"/>
              <a:chOff x="203113" y="2184190"/>
              <a:chExt cx="1890249" cy="1157496"/>
            </a:xfrm>
          </p:grpSpPr>
          <p:sp>
            <p:nvSpPr>
              <p:cNvPr id="98" name="Isosceles Triangle 32">
                <a:extLst>
                  <a:ext uri="{FF2B5EF4-FFF2-40B4-BE49-F238E27FC236}">
                    <a16:creationId xmlns:a16="http://schemas.microsoft.com/office/drawing/2014/main" id="{AC6BABCF-5FD4-09AA-C981-4788698511C6}"/>
                  </a:ext>
                </a:extLst>
              </p:cNvPr>
              <p:cNvSpPr/>
              <p:nvPr/>
            </p:nvSpPr>
            <p:spPr>
              <a:xfrm rot="18589485">
                <a:off x="569228" y="1818075"/>
                <a:ext cx="236618" cy="968848"/>
              </a:xfrm>
              <a:custGeom>
                <a:avLst/>
                <a:gdLst>
                  <a:gd name="connsiteX0" fmla="*/ 0 w 397205"/>
                  <a:gd name="connsiteY0" fmla="*/ 816190 h 816190"/>
                  <a:gd name="connsiteX1" fmla="*/ 296736 w 397205"/>
                  <a:gd name="connsiteY1" fmla="*/ 0 h 816190"/>
                  <a:gd name="connsiteX2" fmla="*/ 397205 w 397205"/>
                  <a:gd name="connsiteY2" fmla="*/ 816190 h 816190"/>
                  <a:gd name="connsiteX3" fmla="*/ 0 w 397205"/>
                  <a:gd name="connsiteY3" fmla="*/ 816190 h 816190"/>
                  <a:gd name="connsiteX0" fmla="*/ 0 w 296736"/>
                  <a:gd name="connsiteY0" fmla="*/ 816190 h 895809"/>
                  <a:gd name="connsiteX1" fmla="*/ 296736 w 296736"/>
                  <a:gd name="connsiteY1" fmla="*/ 0 h 895809"/>
                  <a:gd name="connsiteX2" fmla="*/ 204105 w 296736"/>
                  <a:gd name="connsiteY2" fmla="*/ 895809 h 895809"/>
                  <a:gd name="connsiteX3" fmla="*/ 0 w 296736"/>
                  <a:gd name="connsiteY3" fmla="*/ 816190 h 895809"/>
                  <a:gd name="connsiteX0" fmla="*/ 0 w 236618"/>
                  <a:gd name="connsiteY0" fmla="*/ 741593 h 821212"/>
                  <a:gd name="connsiteX1" fmla="*/ 236618 w 236618"/>
                  <a:gd name="connsiteY1" fmla="*/ 0 h 821212"/>
                  <a:gd name="connsiteX2" fmla="*/ 204105 w 236618"/>
                  <a:gd name="connsiteY2" fmla="*/ 821212 h 821212"/>
                  <a:gd name="connsiteX3" fmla="*/ 0 w 236618"/>
                  <a:gd name="connsiteY3" fmla="*/ 741593 h 821212"/>
                </a:gdLst>
                <a:ahLst/>
                <a:cxnLst>
                  <a:cxn ang="0">
                    <a:pos x="connsiteX0" y="connsiteY0"/>
                  </a:cxn>
                  <a:cxn ang="0">
                    <a:pos x="connsiteX1" y="connsiteY1"/>
                  </a:cxn>
                  <a:cxn ang="0">
                    <a:pos x="connsiteX2" y="connsiteY2"/>
                  </a:cxn>
                  <a:cxn ang="0">
                    <a:pos x="connsiteX3" y="connsiteY3"/>
                  </a:cxn>
                </a:cxnLst>
                <a:rect l="l" t="t" r="r" b="b"/>
                <a:pathLst>
                  <a:path w="236618" h="821212">
                    <a:moveTo>
                      <a:pt x="0" y="741593"/>
                    </a:moveTo>
                    <a:lnTo>
                      <a:pt x="236618" y="0"/>
                    </a:lnTo>
                    <a:lnTo>
                      <a:pt x="204105" y="821212"/>
                    </a:lnTo>
                    <a:lnTo>
                      <a:pt x="0" y="74159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9" name="Rounded Rectangular Callout 91">
                <a:extLst>
                  <a:ext uri="{FF2B5EF4-FFF2-40B4-BE49-F238E27FC236}">
                    <a16:creationId xmlns:a16="http://schemas.microsoft.com/office/drawing/2014/main" id="{09BFA5DB-C48B-92B0-80B4-B27A7B6A6FD4}"/>
                  </a:ext>
                </a:extLst>
              </p:cNvPr>
              <p:cNvSpPr/>
              <p:nvPr/>
            </p:nvSpPr>
            <p:spPr>
              <a:xfrm rot="16200000">
                <a:off x="1020877" y="2369947"/>
                <a:ext cx="848336" cy="1069741"/>
              </a:xfrm>
              <a:custGeom>
                <a:avLst/>
                <a:gdLst>
                  <a:gd name="connsiteX0" fmla="*/ 0 w 890680"/>
                  <a:gd name="connsiteY0" fmla="*/ 148450 h 906731"/>
                  <a:gd name="connsiteX1" fmla="*/ 148450 w 890680"/>
                  <a:gd name="connsiteY1" fmla="*/ 0 h 906731"/>
                  <a:gd name="connsiteX2" fmla="*/ 148447 w 890680"/>
                  <a:gd name="connsiteY2" fmla="*/ 0 h 906731"/>
                  <a:gd name="connsiteX3" fmla="*/ 148447 w 890680"/>
                  <a:gd name="connsiteY3" fmla="*/ 0 h 906731"/>
                  <a:gd name="connsiteX4" fmla="*/ 371117 w 890680"/>
                  <a:gd name="connsiteY4" fmla="*/ 0 h 906731"/>
                  <a:gd name="connsiteX5" fmla="*/ 742230 w 890680"/>
                  <a:gd name="connsiteY5" fmla="*/ 0 h 906731"/>
                  <a:gd name="connsiteX6" fmla="*/ 890680 w 890680"/>
                  <a:gd name="connsiteY6" fmla="*/ 148450 h 906731"/>
                  <a:gd name="connsiteX7" fmla="*/ 890680 w 890680"/>
                  <a:gd name="connsiteY7" fmla="*/ 528926 h 906731"/>
                  <a:gd name="connsiteX8" fmla="*/ 890680 w 890680"/>
                  <a:gd name="connsiteY8" fmla="*/ 528926 h 906731"/>
                  <a:gd name="connsiteX9" fmla="*/ 890680 w 890680"/>
                  <a:gd name="connsiteY9" fmla="*/ 755609 h 906731"/>
                  <a:gd name="connsiteX10" fmla="*/ 890680 w 890680"/>
                  <a:gd name="connsiteY10" fmla="*/ 758281 h 906731"/>
                  <a:gd name="connsiteX11" fmla="*/ 742230 w 890680"/>
                  <a:gd name="connsiteY11" fmla="*/ 906731 h 906731"/>
                  <a:gd name="connsiteX12" fmla="*/ 371117 w 890680"/>
                  <a:gd name="connsiteY12" fmla="*/ 906731 h 906731"/>
                  <a:gd name="connsiteX13" fmla="*/ -7206 w 890680"/>
                  <a:gd name="connsiteY13" fmla="*/ 1332133 h 906731"/>
                  <a:gd name="connsiteX14" fmla="*/ 148447 w 890680"/>
                  <a:gd name="connsiteY14" fmla="*/ 906731 h 906731"/>
                  <a:gd name="connsiteX15" fmla="*/ 148450 w 890680"/>
                  <a:gd name="connsiteY15" fmla="*/ 906731 h 906731"/>
                  <a:gd name="connsiteX16" fmla="*/ 0 w 890680"/>
                  <a:gd name="connsiteY16" fmla="*/ 758281 h 906731"/>
                  <a:gd name="connsiteX17" fmla="*/ 0 w 890680"/>
                  <a:gd name="connsiteY17" fmla="*/ 755609 h 906731"/>
                  <a:gd name="connsiteX18" fmla="*/ 0 w 890680"/>
                  <a:gd name="connsiteY18" fmla="*/ 528926 h 906731"/>
                  <a:gd name="connsiteX19" fmla="*/ 0 w 890680"/>
                  <a:gd name="connsiteY19" fmla="*/ 528926 h 906731"/>
                  <a:gd name="connsiteX20" fmla="*/ 0 w 890680"/>
                  <a:gd name="connsiteY20" fmla="*/ 148450 h 906731"/>
                  <a:gd name="connsiteX0" fmla="*/ 0 w 890680"/>
                  <a:gd name="connsiteY0" fmla="*/ 148450 h 906731"/>
                  <a:gd name="connsiteX1" fmla="*/ 148450 w 890680"/>
                  <a:gd name="connsiteY1" fmla="*/ 0 h 906731"/>
                  <a:gd name="connsiteX2" fmla="*/ 148447 w 890680"/>
                  <a:gd name="connsiteY2" fmla="*/ 0 h 906731"/>
                  <a:gd name="connsiteX3" fmla="*/ 148447 w 890680"/>
                  <a:gd name="connsiteY3" fmla="*/ 0 h 906731"/>
                  <a:gd name="connsiteX4" fmla="*/ 371117 w 890680"/>
                  <a:gd name="connsiteY4" fmla="*/ 0 h 906731"/>
                  <a:gd name="connsiteX5" fmla="*/ 742230 w 890680"/>
                  <a:gd name="connsiteY5" fmla="*/ 0 h 906731"/>
                  <a:gd name="connsiteX6" fmla="*/ 890680 w 890680"/>
                  <a:gd name="connsiteY6" fmla="*/ 148450 h 906731"/>
                  <a:gd name="connsiteX7" fmla="*/ 890680 w 890680"/>
                  <a:gd name="connsiteY7" fmla="*/ 528926 h 906731"/>
                  <a:gd name="connsiteX8" fmla="*/ 890680 w 890680"/>
                  <a:gd name="connsiteY8" fmla="*/ 528926 h 906731"/>
                  <a:gd name="connsiteX9" fmla="*/ 890680 w 890680"/>
                  <a:gd name="connsiteY9" fmla="*/ 755609 h 906731"/>
                  <a:gd name="connsiteX10" fmla="*/ 890680 w 890680"/>
                  <a:gd name="connsiteY10" fmla="*/ 758281 h 906731"/>
                  <a:gd name="connsiteX11" fmla="*/ 742230 w 890680"/>
                  <a:gd name="connsiteY11" fmla="*/ 906731 h 906731"/>
                  <a:gd name="connsiteX12" fmla="*/ 371117 w 890680"/>
                  <a:gd name="connsiteY12" fmla="*/ 906731 h 906731"/>
                  <a:gd name="connsiteX13" fmla="*/ 246794 w 890680"/>
                  <a:gd name="connsiteY13" fmla="*/ 906198 h 906731"/>
                  <a:gd name="connsiteX14" fmla="*/ 148447 w 890680"/>
                  <a:gd name="connsiteY14" fmla="*/ 906731 h 906731"/>
                  <a:gd name="connsiteX15" fmla="*/ 148450 w 890680"/>
                  <a:gd name="connsiteY15" fmla="*/ 906731 h 906731"/>
                  <a:gd name="connsiteX16" fmla="*/ 0 w 890680"/>
                  <a:gd name="connsiteY16" fmla="*/ 758281 h 906731"/>
                  <a:gd name="connsiteX17" fmla="*/ 0 w 890680"/>
                  <a:gd name="connsiteY17" fmla="*/ 755609 h 906731"/>
                  <a:gd name="connsiteX18" fmla="*/ 0 w 890680"/>
                  <a:gd name="connsiteY18" fmla="*/ 528926 h 906731"/>
                  <a:gd name="connsiteX19" fmla="*/ 0 w 890680"/>
                  <a:gd name="connsiteY19" fmla="*/ 528926 h 906731"/>
                  <a:gd name="connsiteX20" fmla="*/ 0 w 890680"/>
                  <a:gd name="connsiteY20" fmla="*/ 148450 h 90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0680" h="906731">
                    <a:moveTo>
                      <a:pt x="0" y="148450"/>
                    </a:moveTo>
                    <a:cubicBezTo>
                      <a:pt x="0" y="66463"/>
                      <a:pt x="66463" y="0"/>
                      <a:pt x="148450" y="0"/>
                    </a:cubicBezTo>
                    <a:lnTo>
                      <a:pt x="148447" y="0"/>
                    </a:lnTo>
                    <a:lnTo>
                      <a:pt x="148447" y="0"/>
                    </a:lnTo>
                    <a:lnTo>
                      <a:pt x="371117" y="0"/>
                    </a:lnTo>
                    <a:lnTo>
                      <a:pt x="742230" y="0"/>
                    </a:lnTo>
                    <a:cubicBezTo>
                      <a:pt x="824217" y="0"/>
                      <a:pt x="890680" y="66463"/>
                      <a:pt x="890680" y="148450"/>
                    </a:cubicBezTo>
                    <a:lnTo>
                      <a:pt x="890680" y="528926"/>
                    </a:lnTo>
                    <a:lnTo>
                      <a:pt x="890680" y="528926"/>
                    </a:lnTo>
                    <a:lnTo>
                      <a:pt x="890680" y="755609"/>
                    </a:lnTo>
                    <a:lnTo>
                      <a:pt x="890680" y="758281"/>
                    </a:lnTo>
                    <a:cubicBezTo>
                      <a:pt x="890680" y="840268"/>
                      <a:pt x="824217" y="906731"/>
                      <a:pt x="742230" y="906731"/>
                    </a:cubicBezTo>
                    <a:lnTo>
                      <a:pt x="371117" y="906731"/>
                    </a:lnTo>
                    <a:lnTo>
                      <a:pt x="246794" y="906198"/>
                    </a:lnTo>
                    <a:lnTo>
                      <a:pt x="148447" y="906731"/>
                    </a:lnTo>
                    <a:lnTo>
                      <a:pt x="148450" y="906731"/>
                    </a:lnTo>
                    <a:cubicBezTo>
                      <a:pt x="66463" y="906731"/>
                      <a:pt x="0" y="840268"/>
                      <a:pt x="0" y="758281"/>
                    </a:cubicBezTo>
                    <a:lnTo>
                      <a:pt x="0" y="755609"/>
                    </a:lnTo>
                    <a:lnTo>
                      <a:pt x="0" y="528926"/>
                    </a:lnTo>
                    <a:lnTo>
                      <a:pt x="0" y="528926"/>
                    </a:lnTo>
                    <a:lnTo>
                      <a:pt x="0" y="148450"/>
                    </a:lnTo>
                    <a:close/>
                  </a:path>
                </a:pathLst>
              </a:custGeom>
              <a:noFill/>
              <a:ln>
                <a:solidFill>
                  <a:srgbClr val="D5E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0" name="Round Same Side Corner Rectangle 99">
                <a:extLst>
                  <a:ext uri="{FF2B5EF4-FFF2-40B4-BE49-F238E27FC236}">
                    <a16:creationId xmlns:a16="http://schemas.microsoft.com/office/drawing/2014/main" id="{682692ED-23C8-456F-C343-36C3F9AECF9D}"/>
                  </a:ext>
                </a:extLst>
              </p:cNvPr>
              <p:cNvSpPr/>
              <p:nvPr/>
            </p:nvSpPr>
            <p:spPr>
              <a:xfrm>
                <a:off x="912900" y="2807001"/>
                <a:ext cx="1180462" cy="534685"/>
              </a:xfrm>
              <a:prstGeom prst="round2SameRect">
                <a:avLst>
                  <a:gd name="adj1" fmla="val 0"/>
                  <a:gd name="adj2" fmla="val 23919"/>
                </a:avLst>
              </a:prstGeom>
              <a:solidFill>
                <a:srgbClr val="D5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1" name="Round Same Side Corner Rectangle 100">
                <a:extLst>
                  <a:ext uri="{FF2B5EF4-FFF2-40B4-BE49-F238E27FC236}">
                    <a16:creationId xmlns:a16="http://schemas.microsoft.com/office/drawing/2014/main" id="{18331070-15E1-FB2F-9C1F-FAD9ABF990D5}"/>
                  </a:ext>
                </a:extLst>
              </p:cNvPr>
              <p:cNvSpPr/>
              <p:nvPr/>
            </p:nvSpPr>
            <p:spPr>
              <a:xfrm>
                <a:off x="910173" y="2448934"/>
                <a:ext cx="1178954" cy="349644"/>
              </a:xfrm>
              <a:prstGeom prst="round2SameRect">
                <a:avLst>
                  <a:gd name="adj1" fmla="val 30613"/>
                  <a:gd name="adj2" fmla="val 0"/>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Georgia Tech</a:t>
                </a:r>
              </a:p>
            </p:txBody>
          </p:sp>
        </p:grpSp>
        <p:pic>
          <p:nvPicPr>
            <p:cNvPr id="102" name="Picture 101">
              <a:extLst>
                <a:ext uri="{FF2B5EF4-FFF2-40B4-BE49-F238E27FC236}">
                  <a16:creationId xmlns:a16="http://schemas.microsoft.com/office/drawing/2014/main" id="{8ADCBDBF-6782-C80A-C12A-78577B24B5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17351" y="4578654"/>
              <a:ext cx="347472" cy="34747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79E98193-41E8-5F68-987B-7A8C04A7652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10621" y="4578654"/>
              <a:ext cx="347472" cy="347472"/>
            </a:xfrm>
            <a:prstGeom prst="rect">
              <a:avLst/>
            </a:prstGeom>
          </p:spPr>
        </p:pic>
        <p:pic>
          <p:nvPicPr>
            <p:cNvPr id="104" name="Picture 103">
              <a:extLst>
                <a:ext uri="{FF2B5EF4-FFF2-40B4-BE49-F238E27FC236}">
                  <a16:creationId xmlns:a16="http://schemas.microsoft.com/office/drawing/2014/main" id="{6A7A8AAA-BDD8-7A4E-A788-59C8680D35B9}"/>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val="0"/>
                </a:ext>
              </a:extLst>
            </a:blip>
            <a:srcRect/>
            <a:stretch/>
          </p:blipFill>
          <p:spPr>
            <a:xfrm>
              <a:off x="933786" y="3253860"/>
              <a:ext cx="347472" cy="347472"/>
            </a:xfrm>
            <a:prstGeom prst="rect">
              <a:avLst/>
            </a:prstGeom>
          </p:spPr>
        </p:pic>
        <p:pic>
          <p:nvPicPr>
            <p:cNvPr id="105" name="Picture 104">
              <a:extLst>
                <a:ext uri="{FF2B5EF4-FFF2-40B4-BE49-F238E27FC236}">
                  <a16:creationId xmlns:a16="http://schemas.microsoft.com/office/drawing/2014/main" id="{0DDC92BE-9664-06D8-FB30-E82EC0C4203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48930" y="3253860"/>
              <a:ext cx="347472" cy="347472"/>
            </a:xfrm>
            <a:prstGeom prst="rect">
              <a:avLst/>
            </a:prstGeom>
          </p:spPr>
        </p:pic>
        <p:pic>
          <p:nvPicPr>
            <p:cNvPr id="106" name="Picture 105">
              <a:extLst>
                <a:ext uri="{FF2B5EF4-FFF2-40B4-BE49-F238E27FC236}">
                  <a16:creationId xmlns:a16="http://schemas.microsoft.com/office/drawing/2014/main" id="{31AF8F31-1633-399B-8269-24F02D28BB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46196" y="4990235"/>
              <a:ext cx="347472" cy="347472"/>
            </a:xfrm>
            <a:prstGeom prst="rect">
              <a:avLst/>
            </a:prstGeom>
          </p:spPr>
        </p:pic>
        <p:pic>
          <p:nvPicPr>
            <p:cNvPr id="107" name="Picture 106">
              <a:extLst>
                <a:ext uri="{FF2B5EF4-FFF2-40B4-BE49-F238E27FC236}">
                  <a16:creationId xmlns:a16="http://schemas.microsoft.com/office/drawing/2014/main" id="{EAB4E85A-3D86-D65A-1B4B-085A0BD1993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897069" y="5321140"/>
              <a:ext cx="347472" cy="347472"/>
            </a:xfrm>
            <a:prstGeom prst="rect">
              <a:avLst/>
            </a:prstGeom>
          </p:spPr>
        </p:pic>
        <p:grpSp>
          <p:nvGrpSpPr>
            <p:cNvPr id="108" name="Group 107">
              <a:extLst>
                <a:ext uri="{FF2B5EF4-FFF2-40B4-BE49-F238E27FC236}">
                  <a16:creationId xmlns:a16="http://schemas.microsoft.com/office/drawing/2014/main" id="{4453BA1D-B53B-5BEE-8330-AB319C0BDB37}"/>
                </a:ext>
              </a:extLst>
            </p:cNvPr>
            <p:cNvGrpSpPr/>
            <p:nvPr/>
          </p:nvGrpSpPr>
          <p:grpSpPr>
            <a:xfrm>
              <a:off x="1985237" y="1265352"/>
              <a:ext cx="1129008" cy="1161731"/>
              <a:chOff x="914411" y="2494537"/>
              <a:chExt cx="891853" cy="1081527"/>
            </a:xfrm>
          </p:grpSpPr>
          <p:sp>
            <p:nvSpPr>
              <p:cNvPr id="109" name="Isosceles Triangle 38">
                <a:extLst>
                  <a:ext uri="{FF2B5EF4-FFF2-40B4-BE49-F238E27FC236}">
                    <a16:creationId xmlns:a16="http://schemas.microsoft.com/office/drawing/2014/main" id="{F0FCB0E5-7742-E20E-5879-426A2D032AA1}"/>
                  </a:ext>
                </a:extLst>
              </p:cNvPr>
              <p:cNvSpPr/>
              <p:nvPr/>
            </p:nvSpPr>
            <p:spPr>
              <a:xfrm rot="12079290">
                <a:off x="1031660" y="3225714"/>
                <a:ext cx="304735" cy="350350"/>
              </a:xfrm>
              <a:prstGeom prst="triangle">
                <a:avLst>
                  <a:gd name="adj" fmla="val 81139"/>
                </a:avLst>
              </a:prstGeom>
              <a:solidFill>
                <a:srgbClr val="E1D5E7"/>
              </a:solidFill>
              <a:ln>
                <a:solidFill>
                  <a:srgbClr val="E1D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0" name="Rounded Rectangular Callout 109">
                <a:extLst>
                  <a:ext uri="{FF2B5EF4-FFF2-40B4-BE49-F238E27FC236}">
                    <a16:creationId xmlns:a16="http://schemas.microsoft.com/office/drawing/2014/main" id="{C6B102EA-7979-B523-F9D8-6D21B409C70F}"/>
                  </a:ext>
                </a:extLst>
              </p:cNvPr>
              <p:cNvSpPr/>
              <p:nvPr/>
            </p:nvSpPr>
            <p:spPr>
              <a:xfrm>
                <a:off x="914411" y="2494539"/>
                <a:ext cx="891853" cy="830386"/>
              </a:xfrm>
              <a:prstGeom prst="wedgeRoundRectCallout">
                <a:avLst>
                  <a:gd name="adj1" fmla="val -36686"/>
                  <a:gd name="adj2" fmla="val 75523"/>
                  <a:gd name="adj3" fmla="val 16667"/>
                </a:avLst>
              </a:prstGeom>
              <a:noFill/>
              <a:ln>
                <a:solidFill>
                  <a:srgbClr val="E1D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1" name="Round Same Side Corner Rectangle 110">
                <a:extLst>
                  <a:ext uri="{FF2B5EF4-FFF2-40B4-BE49-F238E27FC236}">
                    <a16:creationId xmlns:a16="http://schemas.microsoft.com/office/drawing/2014/main" id="{9DB3A391-1095-9D20-B920-15265F3DE104}"/>
                  </a:ext>
                </a:extLst>
              </p:cNvPr>
              <p:cNvSpPr/>
              <p:nvPr/>
            </p:nvSpPr>
            <p:spPr>
              <a:xfrm>
                <a:off x="914411" y="2798645"/>
                <a:ext cx="891853" cy="526281"/>
              </a:xfrm>
              <a:prstGeom prst="round2SameRect">
                <a:avLst>
                  <a:gd name="adj1" fmla="val 0"/>
                  <a:gd name="adj2" fmla="val 23919"/>
                </a:avLst>
              </a:prstGeom>
              <a:solidFill>
                <a:srgbClr val="E1D5E7"/>
              </a:solidFill>
              <a:ln>
                <a:solidFill>
                  <a:srgbClr val="E1D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2" name="Round Same Side Corner Rectangle 111">
                <a:extLst>
                  <a:ext uri="{FF2B5EF4-FFF2-40B4-BE49-F238E27FC236}">
                    <a16:creationId xmlns:a16="http://schemas.microsoft.com/office/drawing/2014/main" id="{87161477-DB42-6195-33BD-603D868110AB}"/>
                  </a:ext>
                </a:extLst>
              </p:cNvPr>
              <p:cNvSpPr/>
              <p:nvPr/>
            </p:nvSpPr>
            <p:spPr>
              <a:xfrm>
                <a:off x="914411" y="2494537"/>
                <a:ext cx="891853" cy="349644"/>
              </a:xfrm>
              <a:prstGeom prst="round2SameRect">
                <a:avLst>
                  <a:gd name="adj1" fmla="val 30613"/>
                  <a:gd name="adj2" fmla="val 0"/>
                </a:avLst>
              </a:prstGeom>
              <a:solidFill>
                <a:srgbClr val="B266FF"/>
              </a:solidFill>
              <a:ln>
                <a:solidFill>
                  <a:srgbClr val="B2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University of Washington</a:t>
                </a:r>
              </a:p>
            </p:txBody>
          </p:sp>
        </p:grpSp>
        <p:sp>
          <p:nvSpPr>
            <p:cNvPr id="113" name="Rounded Rectangular Callout 112">
              <a:extLst>
                <a:ext uri="{FF2B5EF4-FFF2-40B4-BE49-F238E27FC236}">
                  <a16:creationId xmlns:a16="http://schemas.microsoft.com/office/drawing/2014/main" id="{5B108103-9102-319F-B57A-29826217061F}"/>
                </a:ext>
              </a:extLst>
            </p:cNvPr>
            <p:cNvSpPr/>
            <p:nvPr/>
          </p:nvSpPr>
          <p:spPr>
            <a:xfrm>
              <a:off x="3707382" y="1212758"/>
              <a:ext cx="3181350" cy="1821285"/>
            </a:xfrm>
            <a:custGeom>
              <a:avLst/>
              <a:gdLst>
                <a:gd name="connsiteX0" fmla="*/ 0 w 3181350"/>
                <a:gd name="connsiteY0" fmla="*/ 198124 h 1188720"/>
                <a:gd name="connsiteX1" fmla="*/ 198124 w 3181350"/>
                <a:gd name="connsiteY1" fmla="*/ 0 h 1188720"/>
                <a:gd name="connsiteX2" fmla="*/ 530225 w 3181350"/>
                <a:gd name="connsiteY2" fmla="*/ 0 h 1188720"/>
                <a:gd name="connsiteX3" fmla="*/ 530225 w 3181350"/>
                <a:gd name="connsiteY3" fmla="*/ 0 h 1188720"/>
                <a:gd name="connsiteX4" fmla="*/ 1325563 w 3181350"/>
                <a:gd name="connsiteY4" fmla="*/ 0 h 1188720"/>
                <a:gd name="connsiteX5" fmla="*/ 2983226 w 3181350"/>
                <a:gd name="connsiteY5" fmla="*/ 0 h 1188720"/>
                <a:gd name="connsiteX6" fmla="*/ 3181350 w 3181350"/>
                <a:gd name="connsiteY6" fmla="*/ 198124 h 1188720"/>
                <a:gd name="connsiteX7" fmla="*/ 3181350 w 3181350"/>
                <a:gd name="connsiteY7" fmla="*/ 693420 h 1188720"/>
                <a:gd name="connsiteX8" fmla="*/ 3181350 w 3181350"/>
                <a:gd name="connsiteY8" fmla="*/ 693420 h 1188720"/>
                <a:gd name="connsiteX9" fmla="*/ 3181350 w 3181350"/>
                <a:gd name="connsiteY9" fmla="*/ 990600 h 1188720"/>
                <a:gd name="connsiteX10" fmla="*/ 3181350 w 3181350"/>
                <a:gd name="connsiteY10" fmla="*/ 990596 h 1188720"/>
                <a:gd name="connsiteX11" fmla="*/ 2983226 w 3181350"/>
                <a:gd name="connsiteY11" fmla="*/ 1188720 h 1188720"/>
                <a:gd name="connsiteX12" fmla="*/ 1325563 w 3181350"/>
                <a:gd name="connsiteY12" fmla="*/ 1188720 h 1188720"/>
                <a:gd name="connsiteX13" fmla="*/ 1297736 w 3181350"/>
                <a:gd name="connsiteY13" fmla="*/ 1821285 h 1188720"/>
                <a:gd name="connsiteX14" fmla="*/ 530225 w 3181350"/>
                <a:gd name="connsiteY14" fmla="*/ 1188720 h 1188720"/>
                <a:gd name="connsiteX15" fmla="*/ 198124 w 3181350"/>
                <a:gd name="connsiteY15" fmla="*/ 1188720 h 1188720"/>
                <a:gd name="connsiteX16" fmla="*/ 0 w 3181350"/>
                <a:gd name="connsiteY16" fmla="*/ 990596 h 1188720"/>
                <a:gd name="connsiteX17" fmla="*/ 0 w 3181350"/>
                <a:gd name="connsiteY17" fmla="*/ 990600 h 1188720"/>
                <a:gd name="connsiteX18" fmla="*/ 0 w 3181350"/>
                <a:gd name="connsiteY18" fmla="*/ 693420 h 1188720"/>
                <a:gd name="connsiteX19" fmla="*/ 0 w 3181350"/>
                <a:gd name="connsiteY19" fmla="*/ 693420 h 1188720"/>
                <a:gd name="connsiteX20" fmla="*/ 0 w 3181350"/>
                <a:gd name="connsiteY20" fmla="*/ 198124 h 1188720"/>
                <a:gd name="connsiteX0" fmla="*/ 0 w 3181350"/>
                <a:gd name="connsiteY0" fmla="*/ 198124 h 1821285"/>
                <a:gd name="connsiteX1" fmla="*/ 198124 w 3181350"/>
                <a:gd name="connsiteY1" fmla="*/ 0 h 1821285"/>
                <a:gd name="connsiteX2" fmla="*/ 530225 w 3181350"/>
                <a:gd name="connsiteY2" fmla="*/ 0 h 1821285"/>
                <a:gd name="connsiteX3" fmla="*/ 530225 w 3181350"/>
                <a:gd name="connsiteY3" fmla="*/ 0 h 1821285"/>
                <a:gd name="connsiteX4" fmla="*/ 1325563 w 3181350"/>
                <a:gd name="connsiteY4" fmla="*/ 0 h 1821285"/>
                <a:gd name="connsiteX5" fmla="*/ 2983226 w 3181350"/>
                <a:gd name="connsiteY5" fmla="*/ 0 h 1821285"/>
                <a:gd name="connsiteX6" fmla="*/ 3181350 w 3181350"/>
                <a:gd name="connsiteY6" fmla="*/ 198124 h 1821285"/>
                <a:gd name="connsiteX7" fmla="*/ 3181350 w 3181350"/>
                <a:gd name="connsiteY7" fmla="*/ 693420 h 1821285"/>
                <a:gd name="connsiteX8" fmla="*/ 3181350 w 3181350"/>
                <a:gd name="connsiteY8" fmla="*/ 693420 h 1821285"/>
                <a:gd name="connsiteX9" fmla="*/ 3181350 w 3181350"/>
                <a:gd name="connsiteY9" fmla="*/ 990600 h 1821285"/>
                <a:gd name="connsiteX10" fmla="*/ 3181350 w 3181350"/>
                <a:gd name="connsiteY10" fmla="*/ 990596 h 1821285"/>
                <a:gd name="connsiteX11" fmla="*/ 2983226 w 3181350"/>
                <a:gd name="connsiteY11" fmla="*/ 1188720 h 1821285"/>
                <a:gd name="connsiteX12" fmla="*/ 1325563 w 3181350"/>
                <a:gd name="connsiteY12" fmla="*/ 1188720 h 1821285"/>
                <a:gd name="connsiteX13" fmla="*/ 1297736 w 3181350"/>
                <a:gd name="connsiteY13" fmla="*/ 1821285 h 1821285"/>
                <a:gd name="connsiteX14" fmla="*/ 928048 w 3181350"/>
                <a:gd name="connsiteY14" fmla="*/ 1194658 h 1821285"/>
                <a:gd name="connsiteX15" fmla="*/ 198124 w 3181350"/>
                <a:gd name="connsiteY15" fmla="*/ 1188720 h 1821285"/>
                <a:gd name="connsiteX16" fmla="*/ 0 w 3181350"/>
                <a:gd name="connsiteY16" fmla="*/ 990596 h 1821285"/>
                <a:gd name="connsiteX17" fmla="*/ 0 w 3181350"/>
                <a:gd name="connsiteY17" fmla="*/ 990600 h 1821285"/>
                <a:gd name="connsiteX18" fmla="*/ 0 w 3181350"/>
                <a:gd name="connsiteY18" fmla="*/ 693420 h 1821285"/>
                <a:gd name="connsiteX19" fmla="*/ 0 w 3181350"/>
                <a:gd name="connsiteY19" fmla="*/ 693420 h 1821285"/>
                <a:gd name="connsiteX20" fmla="*/ 0 w 3181350"/>
                <a:gd name="connsiteY20" fmla="*/ 198124 h 182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81350" h="1821285">
                  <a:moveTo>
                    <a:pt x="0" y="198124"/>
                  </a:moveTo>
                  <a:cubicBezTo>
                    <a:pt x="0" y="88703"/>
                    <a:pt x="88703" y="0"/>
                    <a:pt x="198124" y="0"/>
                  </a:cubicBezTo>
                  <a:lnTo>
                    <a:pt x="530225" y="0"/>
                  </a:lnTo>
                  <a:lnTo>
                    <a:pt x="530225" y="0"/>
                  </a:lnTo>
                  <a:lnTo>
                    <a:pt x="1325563" y="0"/>
                  </a:lnTo>
                  <a:lnTo>
                    <a:pt x="2983226" y="0"/>
                  </a:lnTo>
                  <a:cubicBezTo>
                    <a:pt x="3092647" y="0"/>
                    <a:pt x="3181350" y="88703"/>
                    <a:pt x="3181350" y="198124"/>
                  </a:cubicBezTo>
                  <a:lnTo>
                    <a:pt x="3181350" y="693420"/>
                  </a:lnTo>
                  <a:lnTo>
                    <a:pt x="3181350" y="693420"/>
                  </a:lnTo>
                  <a:lnTo>
                    <a:pt x="3181350" y="990600"/>
                  </a:lnTo>
                  <a:lnTo>
                    <a:pt x="3181350" y="990596"/>
                  </a:lnTo>
                  <a:cubicBezTo>
                    <a:pt x="3181350" y="1100017"/>
                    <a:pt x="3092647" y="1188720"/>
                    <a:pt x="2983226" y="1188720"/>
                  </a:cubicBezTo>
                  <a:lnTo>
                    <a:pt x="1325563" y="1188720"/>
                  </a:lnTo>
                  <a:lnTo>
                    <a:pt x="1297736" y="1821285"/>
                  </a:lnTo>
                  <a:lnTo>
                    <a:pt x="928048" y="1194658"/>
                  </a:lnTo>
                  <a:lnTo>
                    <a:pt x="198124" y="1188720"/>
                  </a:lnTo>
                  <a:cubicBezTo>
                    <a:pt x="88703" y="1188720"/>
                    <a:pt x="0" y="1100017"/>
                    <a:pt x="0" y="990596"/>
                  </a:cubicBezTo>
                  <a:lnTo>
                    <a:pt x="0" y="990600"/>
                  </a:lnTo>
                  <a:lnTo>
                    <a:pt x="0" y="693420"/>
                  </a:lnTo>
                  <a:lnTo>
                    <a:pt x="0" y="693420"/>
                  </a:lnTo>
                  <a:lnTo>
                    <a:pt x="0" y="198124"/>
                  </a:lnTo>
                  <a:close/>
                </a:path>
              </a:pathLst>
            </a:custGeom>
            <a:solidFill>
              <a:srgbClr val="DAE8FC"/>
            </a:solidFill>
            <a:ln>
              <a:solidFill>
                <a:srgbClr val="DAE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4" name="Round Same Side Corner Rectangle 113">
              <a:extLst>
                <a:ext uri="{FF2B5EF4-FFF2-40B4-BE49-F238E27FC236}">
                  <a16:creationId xmlns:a16="http://schemas.microsoft.com/office/drawing/2014/main" id="{B3C1F2C8-2843-9A23-236A-266E72BB2B20}"/>
                </a:ext>
              </a:extLst>
            </p:cNvPr>
            <p:cNvSpPr/>
            <p:nvPr/>
          </p:nvSpPr>
          <p:spPr>
            <a:xfrm>
              <a:off x="3707382" y="1212758"/>
              <a:ext cx="3181350" cy="250372"/>
            </a:xfrm>
            <a:prstGeom prst="round2SameRect">
              <a:avLst>
                <a:gd name="adj1" fmla="val 50000"/>
                <a:gd name="adj2" fmla="val 0"/>
              </a:avLst>
            </a:prstGeom>
            <a:solidFill>
              <a:srgbClr val="3399FF"/>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University at Buffalo</a:t>
              </a:r>
            </a:p>
          </p:txBody>
        </p:sp>
        <p:pic>
          <p:nvPicPr>
            <p:cNvPr id="115" name="Picture 114">
              <a:extLst>
                <a:ext uri="{FF2B5EF4-FFF2-40B4-BE49-F238E27FC236}">
                  <a16:creationId xmlns:a16="http://schemas.microsoft.com/office/drawing/2014/main" id="{19395A68-6D6D-0126-B2B3-A2FF2F391CA4}"/>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5000"/>
                      </a14:imgEffect>
                    </a14:imgLayer>
                  </a14:imgProps>
                </a:ext>
                <a:ext uri="{28A0092B-C50C-407E-A947-70E740481C1C}">
                  <a14:useLocalDpi xmlns:a14="http://schemas.microsoft.com/office/drawing/2010/main" val="0"/>
                </a:ext>
              </a:extLst>
            </a:blip>
            <a:srcRect/>
            <a:stretch/>
          </p:blipFill>
          <p:spPr>
            <a:xfrm>
              <a:off x="3773036" y="1531106"/>
              <a:ext cx="347472" cy="347472"/>
            </a:xfrm>
            <a:prstGeom prst="rect">
              <a:avLst/>
            </a:prstGeom>
          </p:spPr>
        </p:pic>
        <p:pic>
          <p:nvPicPr>
            <p:cNvPr id="116" name="Picture 115">
              <a:extLst>
                <a:ext uri="{FF2B5EF4-FFF2-40B4-BE49-F238E27FC236}">
                  <a16:creationId xmlns:a16="http://schemas.microsoft.com/office/drawing/2014/main" id="{7ED9ECFA-3881-9559-C375-9ED8764FC725}"/>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32000"/>
                      </a14:imgEffect>
                    </a14:imgLayer>
                  </a14:imgProps>
                </a:ext>
                <a:ext uri="{28A0092B-C50C-407E-A947-70E740481C1C}">
                  <a14:useLocalDpi xmlns:a14="http://schemas.microsoft.com/office/drawing/2010/main" val="0"/>
                </a:ext>
              </a:extLst>
            </a:blip>
            <a:srcRect/>
            <a:stretch/>
          </p:blipFill>
          <p:spPr>
            <a:xfrm>
              <a:off x="4672706" y="1542815"/>
              <a:ext cx="347472" cy="347472"/>
            </a:xfrm>
            <a:prstGeom prst="rect">
              <a:avLst/>
            </a:prstGeom>
          </p:spPr>
        </p:pic>
        <p:pic>
          <p:nvPicPr>
            <p:cNvPr id="117" name="Picture 116">
              <a:extLst>
                <a:ext uri="{FF2B5EF4-FFF2-40B4-BE49-F238E27FC236}">
                  <a16:creationId xmlns:a16="http://schemas.microsoft.com/office/drawing/2014/main" id="{113DD430-8A52-DFDF-0DAC-F13B21C1431F}"/>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
                      </a14:imgEffect>
                    </a14:imgLayer>
                  </a14:imgProps>
                </a:ext>
                <a:ext uri="{28A0092B-C50C-407E-A947-70E740481C1C}">
                  <a14:useLocalDpi xmlns:a14="http://schemas.microsoft.com/office/drawing/2010/main" val="0"/>
                </a:ext>
              </a:extLst>
            </a:blip>
            <a:srcRect/>
            <a:stretch/>
          </p:blipFill>
          <p:spPr>
            <a:xfrm>
              <a:off x="4222871" y="1548091"/>
              <a:ext cx="347472" cy="347472"/>
            </a:xfrm>
            <a:prstGeom prst="rect">
              <a:avLst/>
            </a:prstGeom>
          </p:spPr>
        </p:pic>
        <p:pic>
          <p:nvPicPr>
            <p:cNvPr id="118" name="Picture 117">
              <a:extLst>
                <a:ext uri="{FF2B5EF4-FFF2-40B4-BE49-F238E27FC236}">
                  <a16:creationId xmlns:a16="http://schemas.microsoft.com/office/drawing/2014/main" id="{CE3D5435-ECCB-AA3A-6911-C7F2D709338C}"/>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122541" y="1526018"/>
              <a:ext cx="347472" cy="347472"/>
            </a:xfrm>
            <a:prstGeom prst="rect">
              <a:avLst/>
            </a:prstGeom>
          </p:spPr>
        </p:pic>
        <p:pic>
          <p:nvPicPr>
            <p:cNvPr id="119" name="Picture 118">
              <a:extLst>
                <a:ext uri="{FF2B5EF4-FFF2-40B4-BE49-F238E27FC236}">
                  <a16:creationId xmlns:a16="http://schemas.microsoft.com/office/drawing/2014/main" id="{9CC4E3FD-98AD-819B-865B-6E471C84D06E}"/>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27000"/>
                      </a14:imgEffect>
                    </a14:imgLayer>
                  </a14:imgProps>
                </a:ext>
                <a:ext uri="{28A0092B-C50C-407E-A947-70E740481C1C}">
                  <a14:useLocalDpi xmlns:a14="http://schemas.microsoft.com/office/drawing/2010/main" val="0"/>
                </a:ext>
              </a:extLst>
            </a:blip>
            <a:srcRect/>
            <a:stretch/>
          </p:blipFill>
          <p:spPr>
            <a:xfrm>
              <a:off x="5572376" y="1528851"/>
              <a:ext cx="347472" cy="347472"/>
            </a:xfrm>
            <a:prstGeom prst="rect">
              <a:avLst/>
            </a:prstGeom>
          </p:spPr>
        </p:pic>
        <p:pic>
          <p:nvPicPr>
            <p:cNvPr id="120" name="Picture 119">
              <a:extLst>
                <a:ext uri="{FF2B5EF4-FFF2-40B4-BE49-F238E27FC236}">
                  <a16:creationId xmlns:a16="http://schemas.microsoft.com/office/drawing/2014/main" id="{6756DD1F-4B12-97CE-7611-F5B866FC0888}"/>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6022211" y="1531052"/>
              <a:ext cx="347472" cy="347472"/>
            </a:xfrm>
            <a:prstGeom prst="rect">
              <a:avLst/>
            </a:prstGeom>
          </p:spPr>
        </p:pic>
        <p:pic>
          <p:nvPicPr>
            <p:cNvPr id="121" name="Picture 120">
              <a:extLst>
                <a:ext uri="{FF2B5EF4-FFF2-40B4-BE49-F238E27FC236}">
                  <a16:creationId xmlns:a16="http://schemas.microsoft.com/office/drawing/2014/main" id="{C267E437-CFA4-74F5-9BEF-693740F1EA5D}"/>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6435337" y="1759344"/>
              <a:ext cx="347472" cy="347472"/>
            </a:xfrm>
            <a:prstGeom prst="rect">
              <a:avLst/>
            </a:prstGeom>
          </p:spPr>
        </p:pic>
        <p:pic>
          <p:nvPicPr>
            <p:cNvPr id="122" name="Picture 121">
              <a:extLst>
                <a:ext uri="{FF2B5EF4-FFF2-40B4-BE49-F238E27FC236}">
                  <a16:creationId xmlns:a16="http://schemas.microsoft.com/office/drawing/2014/main" id="{100A89A6-065A-8A76-6A91-1DDA0CEF4B24}"/>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5572376" y="1944885"/>
              <a:ext cx="347472" cy="347472"/>
            </a:xfrm>
            <a:prstGeom prst="rect">
              <a:avLst/>
            </a:prstGeom>
          </p:spPr>
        </p:pic>
        <p:pic>
          <p:nvPicPr>
            <p:cNvPr id="123" name="Picture 122">
              <a:extLst>
                <a:ext uri="{FF2B5EF4-FFF2-40B4-BE49-F238E27FC236}">
                  <a16:creationId xmlns:a16="http://schemas.microsoft.com/office/drawing/2014/main" id="{15BE54C8-A3C8-1464-F494-3997A87DD1CA}"/>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5122541" y="1944885"/>
              <a:ext cx="347472" cy="347472"/>
            </a:xfrm>
            <a:prstGeom prst="rect">
              <a:avLst/>
            </a:prstGeom>
          </p:spPr>
        </p:pic>
        <p:pic>
          <p:nvPicPr>
            <p:cNvPr id="124" name="Picture 123">
              <a:extLst>
                <a:ext uri="{FF2B5EF4-FFF2-40B4-BE49-F238E27FC236}">
                  <a16:creationId xmlns:a16="http://schemas.microsoft.com/office/drawing/2014/main" id="{387B33F5-4309-48E5-38F2-58746CEA55D0}"/>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p:blipFill>
          <p:spPr>
            <a:xfrm>
              <a:off x="6022211" y="1944885"/>
              <a:ext cx="347472" cy="347472"/>
            </a:xfrm>
            <a:prstGeom prst="rect">
              <a:avLst/>
            </a:prstGeom>
          </p:spPr>
        </p:pic>
        <p:pic>
          <p:nvPicPr>
            <p:cNvPr id="125" name="Picture 124">
              <a:extLst>
                <a:ext uri="{FF2B5EF4-FFF2-40B4-BE49-F238E27FC236}">
                  <a16:creationId xmlns:a16="http://schemas.microsoft.com/office/drawing/2014/main" id="{98994A3C-358A-50B7-7123-9B5D2E88EB6C}"/>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p:blipFill>
          <p:spPr>
            <a:xfrm>
              <a:off x="4672706" y="1944885"/>
              <a:ext cx="347472" cy="347472"/>
            </a:xfrm>
            <a:prstGeom prst="rect">
              <a:avLst/>
            </a:prstGeom>
          </p:spPr>
        </p:pic>
        <p:pic>
          <p:nvPicPr>
            <p:cNvPr id="126" name="Picture 125">
              <a:extLst>
                <a:ext uri="{FF2B5EF4-FFF2-40B4-BE49-F238E27FC236}">
                  <a16:creationId xmlns:a16="http://schemas.microsoft.com/office/drawing/2014/main" id="{B19B110E-B8DF-FD15-15B9-BA0159C7451D}"/>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4222871" y="1944885"/>
              <a:ext cx="347472" cy="347472"/>
            </a:xfrm>
            <a:prstGeom prst="rect">
              <a:avLst/>
            </a:prstGeom>
          </p:spPr>
        </p:pic>
        <p:pic>
          <p:nvPicPr>
            <p:cNvPr id="127" name="Picture 126">
              <a:extLst>
                <a:ext uri="{FF2B5EF4-FFF2-40B4-BE49-F238E27FC236}">
                  <a16:creationId xmlns:a16="http://schemas.microsoft.com/office/drawing/2014/main" id="{9AD889A1-93BB-3771-CA23-7749F4145622}"/>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3773036" y="1944885"/>
              <a:ext cx="347472" cy="347472"/>
            </a:xfrm>
            <a:prstGeom prst="rect">
              <a:avLst/>
            </a:prstGeom>
          </p:spPr>
        </p:pic>
        <p:pic>
          <p:nvPicPr>
            <p:cNvPr id="128" name="Picture 127">
              <a:extLst>
                <a:ext uri="{FF2B5EF4-FFF2-40B4-BE49-F238E27FC236}">
                  <a16:creationId xmlns:a16="http://schemas.microsoft.com/office/drawing/2014/main" id="{0AAEB14A-717A-C51D-C243-A1F4BC267498}"/>
                </a:ext>
              </a:extLst>
            </p:cNvPr>
            <p:cNvPicPr>
              <a:picLocks noChangeAspect="1"/>
            </p:cNvPicPr>
            <p:nvPr/>
          </p:nvPicPr>
          <p:blipFill>
            <a:blip r:embed="rId29" cstate="print">
              <a:extLst>
                <a:ext uri="{28A0092B-C50C-407E-A947-70E740481C1C}">
                  <a14:useLocalDpi xmlns:a14="http://schemas.microsoft.com/office/drawing/2010/main" val="0"/>
                </a:ext>
              </a:extLst>
            </a:blip>
            <a:srcRect/>
            <a:stretch/>
          </p:blipFill>
          <p:spPr>
            <a:xfrm>
              <a:off x="2139456" y="1725203"/>
              <a:ext cx="347472" cy="347472"/>
            </a:xfrm>
            <a:prstGeom prst="rect">
              <a:avLst/>
            </a:prstGeom>
          </p:spPr>
        </p:pic>
        <p:pic>
          <p:nvPicPr>
            <p:cNvPr id="129" name="Picture 128">
              <a:extLst>
                <a:ext uri="{FF2B5EF4-FFF2-40B4-BE49-F238E27FC236}">
                  <a16:creationId xmlns:a16="http://schemas.microsoft.com/office/drawing/2014/main" id="{66B6F6B0-A103-5498-F9F5-85B7DE712D66}"/>
                </a:ext>
              </a:extLst>
            </p:cNvPr>
            <p:cNvPicPr>
              <a:picLocks noChangeAspect="1"/>
            </p:cNvPicPr>
            <p:nvPr/>
          </p:nvPicPr>
          <p:blipFill>
            <a:blip r:embed="rId30" cstate="print">
              <a:extLst>
                <a:ext uri="{BEBA8EAE-BF5A-486C-A8C5-ECC9F3942E4B}">
                  <a14:imgProps xmlns:a14="http://schemas.microsoft.com/office/drawing/2010/main">
                    <a14:imgLayer r:embed="rId31">
                      <a14:imgEffect>
                        <a14:brightnessContrast bright="14000"/>
                      </a14:imgEffect>
                    </a14:imgLayer>
                  </a14:imgProps>
                </a:ext>
                <a:ext uri="{28A0092B-C50C-407E-A947-70E740481C1C}">
                  <a14:useLocalDpi xmlns:a14="http://schemas.microsoft.com/office/drawing/2010/main" val="0"/>
                </a:ext>
              </a:extLst>
            </a:blip>
            <a:srcRect/>
            <a:stretch/>
          </p:blipFill>
          <p:spPr>
            <a:xfrm>
              <a:off x="2624346" y="1716551"/>
              <a:ext cx="347472" cy="347472"/>
            </a:xfrm>
            <a:prstGeom prst="rect">
              <a:avLst/>
            </a:prstGeom>
          </p:spPr>
        </p:pic>
        <p:grpSp>
          <p:nvGrpSpPr>
            <p:cNvPr id="130" name="Group 129">
              <a:extLst>
                <a:ext uri="{FF2B5EF4-FFF2-40B4-BE49-F238E27FC236}">
                  <a16:creationId xmlns:a16="http://schemas.microsoft.com/office/drawing/2014/main" id="{35FBD5AB-16CE-BC78-55CA-C6340CC37DDF}"/>
                </a:ext>
              </a:extLst>
            </p:cNvPr>
            <p:cNvGrpSpPr/>
            <p:nvPr/>
          </p:nvGrpSpPr>
          <p:grpSpPr>
            <a:xfrm rot="10800000">
              <a:off x="5535343" y="3335057"/>
              <a:ext cx="1178494" cy="1422266"/>
              <a:chOff x="1095751" y="2438309"/>
              <a:chExt cx="1263236" cy="1422266"/>
            </a:xfrm>
          </p:grpSpPr>
          <p:sp>
            <p:nvSpPr>
              <p:cNvPr id="131" name="Rounded Rectangular Callout 130">
                <a:extLst>
                  <a:ext uri="{FF2B5EF4-FFF2-40B4-BE49-F238E27FC236}">
                    <a16:creationId xmlns:a16="http://schemas.microsoft.com/office/drawing/2014/main" id="{98866EC2-BD6B-0E79-EC1C-ECB21B57D1E2}"/>
                  </a:ext>
                </a:extLst>
              </p:cNvPr>
              <p:cNvSpPr/>
              <p:nvPr/>
            </p:nvSpPr>
            <p:spPr>
              <a:xfrm rot="16200000">
                <a:off x="1092492" y="2441568"/>
                <a:ext cx="890680" cy="884162"/>
              </a:xfrm>
              <a:prstGeom prst="wedgeRoundRectCallout">
                <a:avLst>
                  <a:gd name="adj1" fmla="val -100358"/>
                  <a:gd name="adj2" fmla="val 112842"/>
                  <a:gd name="adj3" fmla="val 16667"/>
                </a:avLst>
              </a:prstGeom>
              <a:solidFill>
                <a:srgbClr val="D6E0FF"/>
              </a:solidFill>
              <a:ln>
                <a:solidFill>
                  <a:srgbClr val="D6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2" name="Round Same Side Corner Rectangle 131">
                <a:extLst>
                  <a:ext uri="{FF2B5EF4-FFF2-40B4-BE49-F238E27FC236}">
                    <a16:creationId xmlns:a16="http://schemas.microsoft.com/office/drawing/2014/main" id="{05E9BDED-1307-03ED-7C2D-C5DD851BAB1F}"/>
                  </a:ext>
                </a:extLst>
              </p:cNvPr>
              <p:cNvSpPr/>
              <p:nvPr/>
            </p:nvSpPr>
            <p:spPr>
              <a:xfrm rot="10800000">
                <a:off x="1095751" y="2973877"/>
                <a:ext cx="884162" cy="355111"/>
              </a:xfrm>
              <a:prstGeom prst="round2SameRect">
                <a:avLst>
                  <a:gd name="adj1" fmla="val 30613"/>
                  <a:gd name="adj2" fmla="val 0"/>
                </a:avLst>
              </a:prstGeom>
              <a:solidFill>
                <a:srgbClr val="1E407D"/>
              </a:solidFill>
              <a:ln>
                <a:solidFill>
                  <a:srgbClr val="1E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Penn State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University</a:t>
                </a:r>
              </a:p>
            </p:txBody>
          </p:sp>
          <p:sp>
            <p:nvSpPr>
              <p:cNvPr id="133" name="Isosceles Triangle 98">
                <a:extLst>
                  <a:ext uri="{FF2B5EF4-FFF2-40B4-BE49-F238E27FC236}">
                    <a16:creationId xmlns:a16="http://schemas.microsoft.com/office/drawing/2014/main" id="{49486EC3-218C-9B2B-A171-DD0146C7BFC0}"/>
                  </a:ext>
                </a:extLst>
              </p:cNvPr>
              <p:cNvSpPr/>
              <p:nvPr/>
            </p:nvSpPr>
            <p:spPr>
              <a:xfrm rot="8271010">
                <a:off x="2178809" y="2903779"/>
                <a:ext cx="180178" cy="956796"/>
              </a:xfrm>
              <a:custGeom>
                <a:avLst/>
                <a:gdLst>
                  <a:gd name="connsiteX0" fmla="*/ 0 w 145324"/>
                  <a:gd name="connsiteY0" fmla="*/ 917449 h 917449"/>
                  <a:gd name="connsiteX1" fmla="*/ 145324 w 145324"/>
                  <a:gd name="connsiteY1" fmla="*/ 0 h 917449"/>
                  <a:gd name="connsiteX2" fmla="*/ 145324 w 145324"/>
                  <a:gd name="connsiteY2" fmla="*/ 917449 h 917449"/>
                  <a:gd name="connsiteX3" fmla="*/ 0 w 145324"/>
                  <a:gd name="connsiteY3" fmla="*/ 917449 h 917449"/>
                  <a:gd name="connsiteX0" fmla="*/ 0 w 168091"/>
                  <a:gd name="connsiteY0" fmla="*/ 956796 h 956796"/>
                  <a:gd name="connsiteX1" fmla="*/ 168091 w 168091"/>
                  <a:gd name="connsiteY1" fmla="*/ 0 h 956796"/>
                  <a:gd name="connsiteX2" fmla="*/ 145324 w 168091"/>
                  <a:gd name="connsiteY2" fmla="*/ 956796 h 956796"/>
                  <a:gd name="connsiteX3" fmla="*/ 0 w 168091"/>
                  <a:gd name="connsiteY3" fmla="*/ 956796 h 956796"/>
                </a:gdLst>
                <a:ahLst/>
                <a:cxnLst>
                  <a:cxn ang="0">
                    <a:pos x="connsiteX0" y="connsiteY0"/>
                  </a:cxn>
                  <a:cxn ang="0">
                    <a:pos x="connsiteX1" y="connsiteY1"/>
                  </a:cxn>
                  <a:cxn ang="0">
                    <a:pos x="connsiteX2" y="connsiteY2"/>
                  </a:cxn>
                  <a:cxn ang="0">
                    <a:pos x="connsiteX3" y="connsiteY3"/>
                  </a:cxn>
                </a:cxnLst>
                <a:rect l="l" t="t" r="r" b="b"/>
                <a:pathLst>
                  <a:path w="168091" h="956796">
                    <a:moveTo>
                      <a:pt x="0" y="956796"/>
                    </a:moveTo>
                    <a:lnTo>
                      <a:pt x="168091" y="0"/>
                    </a:lnTo>
                    <a:lnTo>
                      <a:pt x="145324" y="956796"/>
                    </a:lnTo>
                    <a:lnTo>
                      <a:pt x="0" y="956796"/>
                    </a:lnTo>
                    <a:close/>
                  </a:path>
                </a:pathLst>
              </a:custGeom>
              <a:solidFill>
                <a:srgbClr val="1E407D"/>
              </a:solidFill>
              <a:ln>
                <a:solidFill>
                  <a:srgbClr val="1E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134" name="Group 133">
              <a:extLst>
                <a:ext uri="{FF2B5EF4-FFF2-40B4-BE49-F238E27FC236}">
                  <a16:creationId xmlns:a16="http://schemas.microsoft.com/office/drawing/2014/main" id="{B207D886-6CE0-46B5-1824-BEE7E34AE8A0}"/>
                </a:ext>
              </a:extLst>
            </p:cNvPr>
            <p:cNvGrpSpPr/>
            <p:nvPr/>
          </p:nvGrpSpPr>
          <p:grpSpPr>
            <a:xfrm rot="10800000">
              <a:off x="5567894" y="2875076"/>
              <a:ext cx="1549438" cy="847820"/>
              <a:chOff x="1008020" y="2438310"/>
              <a:chExt cx="1808321" cy="847820"/>
            </a:xfrm>
          </p:grpSpPr>
          <p:sp>
            <p:nvSpPr>
              <p:cNvPr id="135" name="Rounded Rectangular Callout 134">
                <a:extLst>
                  <a:ext uri="{FF2B5EF4-FFF2-40B4-BE49-F238E27FC236}">
                    <a16:creationId xmlns:a16="http://schemas.microsoft.com/office/drawing/2014/main" id="{AAF2BEB3-D2F0-0754-BF89-C802D56CEE7F}"/>
                  </a:ext>
                </a:extLst>
              </p:cNvPr>
              <p:cNvSpPr/>
              <p:nvPr/>
            </p:nvSpPr>
            <p:spPr>
              <a:xfrm rot="16200000">
                <a:off x="1070056" y="2376274"/>
                <a:ext cx="847820" cy="971891"/>
              </a:xfrm>
              <a:prstGeom prst="wedgeRoundRectCallout">
                <a:avLst>
                  <a:gd name="adj1" fmla="val -19618"/>
                  <a:gd name="adj2" fmla="val 135473"/>
                  <a:gd name="adj3" fmla="val 16667"/>
                </a:avLst>
              </a:prstGeom>
              <a:solidFill>
                <a:srgbClr val="F8DCDA"/>
              </a:solidFill>
              <a:ln>
                <a:solidFill>
                  <a:srgbClr val="F8D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6" name="Round Same Side Corner Rectangle 135">
                <a:extLst>
                  <a:ext uri="{FF2B5EF4-FFF2-40B4-BE49-F238E27FC236}">
                    <a16:creationId xmlns:a16="http://schemas.microsoft.com/office/drawing/2014/main" id="{6ADE8E4B-34B9-1B16-7461-52C1AB55C74A}"/>
                  </a:ext>
                </a:extLst>
              </p:cNvPr>
              <p:cNvSpPr/>
              <p:nvPr/>
            </p:nvSpPr>
            <p:spPr>
              <a:xfrm rot="10800000">
                <a:off x="1008020" y="2931019"/>
                <a:ext cx="971892" cy="355111"/>
              </a:xfrm>
              <a:prstGeom prst="round2SameRect">
                <a:avLst>
                  <a:gd name="adj1" fmla="val 30613"/>
                  <a:gd name="adj2" fmla="val 0"/>
                </a:avLst>
              </a:prstGeom>
              <a:solidFill>
                <a:srgbClr val="EB8D8D"/>
              </a:solidFill>
              <a:ln>
                <a:solidFill>
                  <a:srgbClr val="EB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Cornell</a:t>
                </a:r>
              </a:p>
            </p:txBody>
          </p:sp>
          <p:sp>
            <p:nvSpPr>
              <p:cNvPr id="137" name="Isosceles Triangle 104">
                <a:extLst>
                  <a:ext uri="{FF2B5EF4-FFF2-40B4-BE49-F238E27FC236}">
                    <a16:creationId xmlns:a16="http://schemas.microsoft.com/office/drawing/2014/main" id="{21FABDCF-A6C5-62CE-F02A-EC6ACAE5FA2E}"/>
                  </a:ext>
                </a:extLst>
              </p:cNvPr>
              <p:cNvSpPr/>
              <p:nvPr/>
            </p:nvSpPr>
            <p:spPr>
              <a:xfrm rot="4804761">
                <a:off x="2260595" y="2538373"/>
                <a:ext cx="221533" cy="889958"/>
              </a:xfrm>
              <a:custGeom>
                <a:avLst/>
                <a:gdLst>
                  <a:gd name="connsiteX0" fmla="*/ 0 w 213717"/>
                  <a:gd name="connsiteY0" fmla="*/ 647770 h 647770"/>
                  <a:gd name="connsiteX1" fmla="*/ 213717 w 213717"/>
                  <a:gd name="connsiteY1" fmla="*/ 0 h 647770"/>
                  <a:gd name="connsiteX2" fmla="*/ 213717 w 213717"/>
                  <a:gd name="connsiteY2" fmla="*/ 647770 h 647770"/>
                  <a:gd name="connsiteX3" fmla="*/ 0 w 213717"/>
                  <a:gd name="connsiteY3" fmla="*/ 647770 h 647770"/>
                  <a:gd name="connsiteX0" fmla="*/ 0 w 214348"/>
                  <a:gd name="connsiteY0" fmla="*/ 647770 h 699452"/>
                  <a:gd name="connsiteX1" fmla="*/ 213717 w 214348"/>
                  <a:gd name="connsiteY1" fmla="*/ 0 h 699452"/>
                  <a:gd name="connsiteX2" fmla="*/ 214348 w 214348"/>
                  <a:gd name="connsiteY2" fmla="*/ 699452 h 699452"/>
                  <a:gd name="connsiteX3" fmla="*/ 0 w 214348"/>
                  <a:gd name="connsiteY3" fmla="*/ 647770 h 699452"/>
                  <a:gd name="connsiteX0" fmla="*/ 0 w 221533"/>
                  <a:gd name="connsiteY0" fmla="*/ 710868 h 762550"/>
                  <a:gd name="connsiteX1" fmla="*/ 221529 w 221533"/>
                  <a:gd name="connsiteY1" fmla="*/ 0 h 762550"/>
                  <a:gd name="connsiteX2" fmla="*/ 214348 w 221533"/>
                  <a:gd name="connsiteY2" fmla="*/ 762550 h 762550"/>
                  <a:gd name="connsiteX3" fmla="*/ 0 w 221533"/>
                  <a:gd name="connsiteY3" fmla="*/ 710868 h 762550"/>
                </a:gdLst>
                <a:ahLst/>
                <a:cxnLst>
                  <a:cxn ang="0">
                    <a:pos x="connsiteX0" y="connsiteY0"/>
                  </a:cxn>
                  <a:cxn ang="0">
                    <a:pos x="connsiteX1" y="connsiteY1"/>
                  </a:cxn>
                  <a:cxn ang="0">
                    <a:pos x="connsiteX2" y="connsiteY2"/>
                  </a:cxn>
                  <a:cxn ang="0">
                    <a:pos x="connsiteX3" y="connsiteY3"/>
                  </a:cxn>
                </a:cxnLst>
                <a:rect l="l" t="t" r="r" b="b"/>
                <a:pathLst>
                  <a:path w="221533" h="762550">
                    <a:moveTo>
                      <a:pt x="0" y="710868"/>
                    </a:moveTo>
                    <a:lnTo>
                      <a:pt x="221529" y="0"/>
                    </a:lnTo>
                    <a:cubicBezTo>
                      <a:pt x="221739" y="233151"/>
                      <a:pt x="214138" y="529399"/>
                      <a:pt x="214348" y="762550"/>
                    </a:cubicBezTo>
                    <a:lnTo>
                      <a:pt x="0" y="710868"/>
                    </a:lnTo>
                    <a:close/>
                  </a:path>
                </a:pathLst>
              </a:custGeom>
              <a:solidFill>
                <a:srgbClr val="EB8D8D"/>
              </a:solidFill>
              <a:ln>
                <a:solidFill>
                  <a:srgbClr val="EB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38" name="Picture 137">
              <a:extLst>
                <a:ext uri="{FF2B5EF4-FFF2-40B4-BE49-F238E27FC236}">
                  <a16:creationId xmlns:a16="http://schemas.microsoft.com/office/drawing/2014/main" id="{C6051EAD-ABCD-547A-742A-9CC13DEC574A}"/>
                </a:ext>
              </a:extLst>
            </p:cNvPr>
            <p:cNvPicPr>
              <a:picLocks noChangeAspect="1"/>
            </p:cNvPicPr>
            <p:nvPr/>
          </p:nvPicPr>
          <p:blipFill>
            <a:blip r:embed="rId32" cstate="print">
              <a:extLst>
                <a:ext uri="{BEBA8EAE-BF5A-486C-A8C5-ECC9F3942E4B}">
                  <a14:imgProps xmlns:a14="http://schemas.microsoft.com/office/drawing/2010/main">
                    <a14:imgLayer r:embed="rId33">
                      <a14:imgEffect>
                        <a14:brightnessContrast bright="24000"/>
                      </a14:imgEffect>
                    </a14:imgLayer>
                  </a14:imgProps>
                </a:ext>
                <a:ext uri="{28A0092B-C50C-407E-A947-70E740481C1C}">
                  <a14:useLocalDpi xmlns:a14="http://schemas.microsoft.com/office/drawing/2010/main" val="0"/>
                </a:ext>
              </a:extLst>
            </a:blip>
            <a:srcRect/>
            <a:stretch/>
          </p:blipFill>
          <p:spPr>
            <a:xfrm>
              <a:off x="6531389" y="3311521"/>
              <a:ext cx="347472" cy="347472"/>
            </a:xfrm>
            <a:prstGeom prst="rect">
              <a:avLst/>
            </a:prstGeom>
          </p:spPr>
        </p:pic>
        <p:pic>
          <p:nvPicPr>
            <p:cNvPr id="139" name="Picture 138">
              <a:extLst>
                <a:ext uri="{FF2B5EF4-FFF2-40B4-BE49-F238E27FC236}">
                  <a16:creationId xmlns:a16="http://schemas.microsoft.com/office/drawing/2014/main" id="{D6E60903-D5FB-1A1B-FE4B-067335DF2A97}"/>
                </a:ext>
              </a:extLst>
            </p:cNvPr>
            <p:cNvPicPr>
              <a:picLocks noChangeAspect="1"/>
            </p:cNvPicPr>
            <p:nvPr/>
          </p:nvPicPr>
          <p:blipFill>
            <a:blip r:embed="rId34" cstate="print">
              <a:extLst>
                <a:ext uri="{28A0092B-C50C-407E-A947-70E740481C1C}">
                  <a14:useLocalDpi xmlns:a14="http://schemas.microsoft.com/office/drawing/2010/main" val="0"/>
                </a:ext>
              </a:extLst>
            </a:blip>
            <a:srcRect/>
            <a:stretch/>
          </p:blipFill>
          <p:spPr>
            <a:xfrm>
              <a:off x="6127676" y="4328442"/>
              <a:ext cx="347472" cy="347472"/>
            </a:xfrm>
            <a:prstGeom prst="rect">
              <a:avLst/>
            </a:prstGeom>
          </p:spPr>
        </p:pic>
        <p:grpSp>
          <p:nvGrpSpPr>
            <p:cNvPr id="140" name="Group 139">
              <a:extLst>
                <a:ext uri="{FF2B5EF4-FFF2-40B4-BE49-F238E27FC236}">
                  <a16:creationId xmlns:a16="http://schemas.microsoft.com/office/drawing/2014/main" id="{185733AA-C7DE-012D-B350-2E6D225C93E4}"/>
                </a:ext>
              </a:extLst>
            </p:cNvPr>
            <p:cNvGrpSpPr/>
            <p:nvPr/>
          </p:nvGrpSpPr>
          <p:grpSpPr>
            <a:xfrm>
              <a:off x="1778495" y="4711768"/>
              <a:ext cx="1273991" cy="1598100"/>
              <a:chOff x="1131786" y="3265335"/>
              <a:chExt cx="1273991" cy="1598100"/>
            </a:xfrm>
          </p:grpSpPr>
          <p:sp>
            <p:nvSpPr>
              <p:cNvPr id="141" name="Rounded Rectangular Callout 140">
                <a:extLst>
                  <a:ext uri="{FF2B5EF4-FFF2-40B4-BE49-F238E27FC236}">
                    <a16:creationId xmlns:a16="http://schemas.microsoft.com/office/drawing/2014/main" id="{4C69F89D-D107-4D28-2A84-95C5133F2CAF}"/>
                  </a:ext>
                </a:extLst>
              </p:cNvPr>
              <p:cNvSpPr/>
              <p:nvPr/>
            </p:nvSpPr>
            <p:spPr>
              <a:xfrm rot="10800000">
                <a:off x="1131786" y="3894631"/>
                <a:ext cx="1244597" cy="968804"/>
              </a:xfrm>
              <a:prstGeom prst="wedgeRoundRectCallout">
                <a:avLst>
                  <a:gd name="adj1" fmla="val -53678"/>
                  <a:gd name="adj2" fmla="val 114278"/>
                  <a:gd name="adj3" fmla="val 16667"/>
                </a:avLst>
              </a:prstGeom>
              <a:solidFill>
                <a:srgbClr val="FFE6CC"/>
              </a:solidFill>
              <a:ln>
                <a:solidFill>
                  <a:srgbClr val="FFE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2" name="Right Triangle 141">
                <a:extLst>
                  <a:ext uri="{FF2B5EF4-FFF2-40B4-BE49-F238E27FC236}">
                    <a16:creationId xmlns:a16="http://schemas.microsoft.com/office/drawing/2014/main" id="{AB2C144F-FD64-53AC-88CE-E99E241EE06C}"/>
                  </a:ext>
                </a:extLst>
              </p:cNvPr>
              <p:cNvSpPr/>
              <p:nvPr/>
            </p:nvSpPr>
            <p:spPr>
              <a:xfrm rot="2522000">
                <a:off x="2068198" y="3265335"/>
                <a:ext cx="337579" cy="917817"/>
              </a:xfrm>
              <a:prstGeom prst="rtTriangle">
                <a:avLst/>
              </a:prstGeom>
              <a:solidFill>
                <a:srgbClr val="FF8000"/>
              </a:solidFill>
              <a:ln>
                <a:solidFill>
                  <a:srgbClr val="FF8000"/>
                </a:solidFill>
              </a:ln>
              <a:scene3d>
                <a:camera prst="orthographicFront">
                  <a:rot lat="21599987"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3" name="Round Same Side Corner Rectangle 142">
                <a:extLst>
                  <a:ext uri="{FF2B5EF4-FFF2-40B4-BE49-F238E27FC236}">
                    <a16:creationId xmlns:a16="http://schemas.microsoft.com/office/drawing/2014/main" id="{75074C5D-FB00-218B-ED88-7DECD83961EB}"/>
                  </a:ext>
                </a:extLst>
              </p:cNvPr>
              <p:cNvSpPr/>
              <p:nvPr/>
            </p:nvSpPr>
            <p:spPr>
              <a:xfrm>
                <a:off x="1131787" y="3894632"/>
                <a:ext cx="1244597" cy="333984"/>
              </a:xfrm>
              <a:prstGeom prst="round2SameRect">
                <a:avLst>
                  <a:gd name="adj1" fmla="val 50000"/>
                  <a:gd name="adj2" fmla="val 0"/>
                </a:avLst>
              </a:prstGeom>
              <a:solidFill>
                <a:srgbClr val="FF8000"/>
              </a:solidFill>
              <a:ln>
                <a:solidFill>
                  <a:srgbClr val="FF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The University of Texas at El Paso</a:t>
                </a:r>
              </a:p>
            </p:txBody>
          </p:sp>
        </p:grpSp>
        <p:pic>
          <p:nvPicPr>
            <p:cNvPr id="144" name="Picture 143">
              <a:extLst>
                <a:ext uri="{FF2B5EF4-FFF2-40B4-BE49-F238E27FC236}">
                  <a16:creationId xmlns:a16="http://schemas.microsoft.com/office/drawing/2014/main" id="{72B89290-4F4B-B1A6-307A-EE7CB046C3C4}"/>
                </a:ext>
              </a:extLst>
            </p:cNvPr>
            <p:cNvPicPr>
              <a:picLocks noChangeAspect="1"/>
            </p:cNvPicPr>
            <p:nvPr/>
          </p:nvPicPr>
          <p:blipFill rotWithShape="1">
            <a:blip r:embed="rId35" cstate="print">
              <a:grayscl/>
              <a:extLst>
                <a:ext uri="{28A0092B-C50C-407E-A947-70E740481C1C}">
                  <a14:useLocalDpi xmlns:a14="http://schemas.microsoft.com/office/drawing/2010/main" val="0"/>
                </a:ext>
              </a:extLst>
            </a:blip>
            <a:srcRect t="1672" r="2005" b="33161"/>
            <a:stretch/>
          </p:blipFill>
          <p:spPr>
            <a:xfrm>
              <a:off x="2503587" y="5781076"/>
              <a:ext cx="348431" cy="347472"/>
            </a:xfrm>
            <a:prstGeom prst="rect">
              <a:avLst/>
            </a:prstGeom>
          </p:spPr>
        </p:pic>
        <p:grpSp>
          <p:nvGrpSpPr>
            <p:cNvPr id="145" name="Group 144">
              <a:extLst>
                <a:ext uri="{FF2B5EF4-FFF2-40B4-BE49-F238E27FC236}">
                  <a16:creationId xmlns:a16="http://schemas.microsoft.com/office/drawing/2014/main" id="{41A08E1F-8F5F-BDF0-8C23-9D4DA74BCE11}"/>
                </a:ext>
              </a:extLst>
            </p:cNvPr>
            <p:cNvGrpSpPr/>
            <p:nvPr/>
          </p:nvGrpSpPr>
          <p:grpSpPr>
            <a:xfrm>
              <a:off x="3671913" y="3629380"/>
              <a:ext cx="1616619" cy="2821533"/>
              <a:chOff x="4305300" y="3011652"/>
              <a:chExt cx="1244598" cy="2821533"/>
            </a:xfrm>
          </p:grpSpPr>
          <p:sp>
            <p:nvSpPr>
              <p:cNvPr id="146" name="Rounded Rectangular Callout 145">
                <a:extLst>
                  <a:ext uri="{FF2B5EF4-FFF2-40B4-BE49-F238E27FC236}">
                    <a16:creationId xmlns:a16="http://schemas.microsoft.com/office/drawing/2014/main" id="{39C8616D-C6C1-5D5F-6444-70044ED4882A}"/>
                  </a:ext>
                </a:extLst>
              </p:cNvPr>
              <p:cNvSpPr/>
              <p:nvPr/>
            </p:nvSpPr>
            <p:spPr>
              <a:xfrm rot="10800000">
                <a:off x="4305301" y="4333558"/>
                <a:ext cx="1244597" cy="1499627"/>
              </a:xfrm>
              <a:custGeom>
                <a:avLst/>
                <a:gdLst>
                  <a:gd name="connsiteX0" fmla="*/ 0 w 1616618"/>
                  <a:gd name="connsiteY0" fmla="*/ 213377 h 1280236"/>
                  <a:gd name="connsiteX1" fmla="*/ 213377 w 1616618"/>
                  <a:gd name="connsiteY1" fmla="*/ 0 h 1280236"/>
                  <a:gd name="connsiteX2" fmla="*/ 943027 w 1616618"/>
                  <a:gd name="connsiteY2" fmla="*/ 0 h 1280236"/>
                  <a:gd name="connsiteX3" fmla="*/ 943027 w 1616618"/>
                  <a:gd name="connsiteY3" fmla="*/ 0 h 1280236"/>
                  <a:gd name="connsiteX4" fmla="*/ 1347182 w 1616618"/>
                  <a:gd name="connsiteY4" fmla="*/ 0 h 1280236"/>
                  <a:gd name="connsiteX5" fmla="*/ 1403241 w 1616618"/>
                  <a:gd name="connsiteY5" fmla="*/ 0 h 1280236"/>
                  <a:gd name="connsiteX6" fmla="*/ 1616618 w 1616618"/>
                  <a:gd name="connsiteY6" fmla="*/ 213377 h 1280236"/>
                  <a:gd name="connsiteX7" fmla="*/ 1616618 w 1616618"/>
                  <a:gd name="connsiteY7" fmla="*/ 746804 h 1280236"/>
                  <a:gd name="connsiteX8" fmla="*/ 1616618 w 1616618"/>
                  <a:gd name="connsiteY8" fmla="*/ 746804 h 1280236"/>
                  <a:gd name="connsiteX9" fmla="*/ 1616618 w 1616618"/>
                  <a:gd name="connsiteY9" fmla="*/ 1066863 h 1280236"/>
                  <a:gd name="connsiteX10" fmla="*/ 1616618 w 1616618"/>
                  <a:gd name="connsiteY10" fmla="*/ 1066859 h 1280236"/>
                  <a:gd name="connsiteX11" fmla="*/ 1403241 w 1616618"/>
                  <a:gd name="connsiteY11" fmla="*/ 1280236 h 1280236"/>
                  <a:gd name="connsiteX12" fmla="*/ 1347182 w 1616618"/>
                  <a:gd name="connsiteY12" fmla="*/ 1280236 h 1280236"/>
                  <a:gd name="connsiteX13" fmla="*/ 823069 w 1616618"/>
                  <a:gd name="connsiteY13" fmla="*/ 2906853 h 1280236"/>
                  <a:gd name="connsiteX14" fmla="*/ 943027 w 1616618"/>
                  <a:gd name="connsiteY14" fmla="*/ 1280236 h 1280236"/>
                  <a:gd name="connsiteX15" fmla="*/ 213377 w 1616618"/>
                  <a:gd name="connsiteY15" fmla="*/ 1280236 h 1280236"/>
                  <a:gd name="connsiteX16" fmla="*/ 0 w 1616618"/>
                  <a:gd name="connsiteY16" fmla="*/ 1066859 h 1280236"/>
                  <a:gd name="connsiteX17" fmla="*/ 0 w 1616618"/>
                  <a:gd name="connsiteY17" fmla="*/ 1066863 h 1280236"/>
                  <a:gd name="connsiteX18" fmla="*/ 0 w 1616618"/>
                  <a:gd name="connsiteY18" fmla="*/ 746804 h 1280236"/>
                  <a:gd name="connsiteX19" fmla="*/ 0 w 1616618"/>
                  <a:gd name="connsiteY19" fmla="*/ 746804 h 1280236"/>
                  <a:gd name="connsiteX20" fmla="*/ 0 w 1616618"/>
                  <a:gd name="connsiteY20" fmla="*/ 213377 h 1280236"/>
                  <a:gd name="connsiteX0" fmla="*/ 0 w 1616618"/>
                  <a:gd name="connsiteY0" fmla="*/ 213377 h 1499627"/>
                  <a:gd name="connsiteX1" fmla="*/ 213377 w 1616618"/>
                  <a:gd name="connsiteY1" fmla="*/ 0 h 1499627"/>
                  <a:gd name="connsiteX2" fmla="*/ 943027 w 1616618"/>
                  <a:gd name="connsiteY2" fmla="*/ 0 h 1499627"/>
                  <a:gd name="connsiteX3" fmla="*/ 943027 w 1616618"/>
                  <a:gd name="connsiteY3" fmla="*/ 0 h 1499627"/>
                  <a:gd name="connsiteX4" fmla="*/ 1347182 w 1616618"/>
                  <a:gd name="connsiteY4" fmla="*/ 0 h 1499627"/>
                  <a:gd name="connsiteX5" fmla="*/ 1403241 w 1616618"/>
                  <a:gd name="connsiteY5" fmla="*/ 0 h 1499627"/>
                  <a:gd name="connsiteX6" fmla="*/ 1616618 w 1616618"/>
                  <a:gd name="connsiteY6" fmla="*/ 213377 h 1499627"/>
                  <a:gd name="connsiteX7" fmla="*/ 1616618 w 1616618"/>
                  <a:gd name="connsiteY7" fmla="*/ 746804 h 1499627"/>
                  <a:gd name="connsiteX8" fmla="*/ 1616618 w 1616618"/>
                  <a:gd name="connsiteY8" fmla="*/ 746804 h 1499627"/>
                  <a:gd name="connsiteX9" fmla="*/ 1616618 w 1616618"/>
                  <a:gd name="connsiteY9" fmla="*/ 1066863 h 1499627"/>
                  <a:gd name="connsiteX10" fmla="*/ 1616618 w 1616618"/>
                  <a:gd name="connsiteY10" fmla="*/ 1066859 h 1499627"/>
                  <a:gd name="connsiteX11" fmla="*/ 1403241 w 1616618"/>
                  <a:gd name="connsiteY11" fmla="*/ 1280236 h 1499627"/>
                  <a:gd name="connsiteX12" fmla="*/ 1347182 w 1616618"/>
                  <a:gd name="connsiteY12" fmla="*/ 1280236 h 1499627"/>
                  <a:gd name="connsiteX13" fmla="*/ 1108077 w 1616618"/>
                  <a:gd name="connsiteY13" fmla="*/ 1499627 h 1499627"/>
                  <a:gd name="connsiteX14" fmla="*/ 943027 w 1616618"/>
                  <a:gd name="connsiteY14" fmla="*/ 1280236 h 1499627"/>
                  <a:gd name="connsiteX15" fmla="*/ 213377 w 1616618"/>
                  <a:gd name="connsiteY15" fmla="*/ 1280236 h 1499627"/>
                  <a:gd name="connsiteX16" fmla="*/ 0 w 1616618"/>
                  <a:gd name="connsiteY16" fmla="*/ 1066859 h 1499627"/>
                  <a:gd name="connsiteX17" fmla="*/ 0 w 1616618"/>
                  <a:gd name="connsiteY17" fmla="*/ 1066863 h 1499627"/>
                  <a:gd name="connsiteX18" fmla="*/ 0 w 1616618"/>
                  <a:gd name="connsiteY18" fmla="*/ 746804 h 1499627"/>
                  <a:gd name="connsiteX19" fmla="*/ 0 w 1616618"/>
                  <a:gd name="connsiteY19" fmla="*/ 746804 h 1499627"/>
                  <a:gd name="connsiteX20" fmla="*/ 0 w 1616618"/>
                  <a:gd name="connsiteY20" fmla="*/ 213377 h 14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16618" h="1499627">
                    <a:moveTo>
                      <a:pt x="0" y="213377"/>
                    </a:moveTo>
                    <a:cubicBezTo>
                      <a:pt x="0" y="95532"/>
                      <a:pt x="95532" y="0"/>
                      <a:pt x="213377" y="0"/>
                    </a:cubicBezTo>
                    <a:lnTo>
                      <a:pt x="943027" y="0"/>
                    </a:lnTo>
                    <a:lnTo>
                      <a:pt x="943027" y="0"/>
                    </a:lnTo>
                    <a:lnTo>
                      <a:pt x="1347182" y="0"/>
                    </a:lnTo>
                    <a:lnTo>
                      <a:pt x="1403241" y="0"/>
                    </a:lnTo>
                    <a:cubicBezTo>
                      <a:pt x="1521086" y="0"/>
                      <a:pt x="1616618" y="95532"/>
                      <a:pt x="1616618" y="213377"/>
                    </a:cubicBezTo>
                    <a:lnTo>
                      <a:pt x="1616618" y="746804"/>
                    </a:lnTo>
                    <a:lnTo>
                      <a:pt x="1616618" y="746804"/>
                    </a:lnTo>
                    <a:lnTo>
                      <a:pt x="1616618" y="1066863"/>
                    </a:lnTo>
                    <a:lnTo>
                      <a:pt x="1616618" y="1066859"/>
                    </a:lnTo>
                    <a:cubicBezTo>
                      <a:pt x="1616618" y="1184704"/>
                      <a:pt x="1521086" y="1280236"/>
                      <a:pt x="1403241" y="1280236"/>
                    </a:cubicBezTo>
                    <a:lnTo>
                      <a:pt x="1347182" y="1280236"/>
                    </a:lnTo>
                    <a:lnTo>
                      <a:pt x="1108077" y="1499627"/>
                    </a:lnTo>
                    <a:lnTo>
                      <a:pt x="943027" y="1280236"/>
                    </a:lnTo>
                    <a:lnTo>
                      <a:pt x="213377" y="1280236"/>
                    </a:lnTo>
                    <a:cubicBezTo>
                      <a:pt x="95532" y="1280236"/>
                      <a:pt x="0" y="1184704"/>
                      <a:pt x="0" y="1066859"/>
                    </a:cubicBezTo>
                    <a:lnTo>
                      <a:pt x="0" y="1066863"/>
                    </a:lnTo>
                    <a:lnTo>
                      <a:pt x="0" y="746804"/>
                    </a:lnTo>
                    <a:lnTo>
                      <a:pt x="0" y="746804"/>
                    </a:lnTo>
                    <a:lnTo>
                      <a:pt x="0" y="213377"/>
                    </a:lnTo>
                    <a:close/>
                  </a:path>
                </a:pathLst>
              </a:cu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7" name="Right Triangle 146">
                <a:extLst>
                  <a:ext uri="{FF2B5EF4-FFF2-40B4-BE49-F238E27FC236}">
                    <a16:creationId xmlns:a16="http://schemas.microsoft.com/office/drawing/2014/main" id="{86742DA7-954E-1459-5B5E-416E97184703}"/>
                  </a:ext>
                </a:extLst>
              </p:cNvPr>
              <p:cNvSpPr/>
              <p:nvPr/>
            </p:nvSpPr>
            <p:spPr>
              <a:xfrm rot="1076692">
                <a:off x="4625607" y="3011652"/>
                <a:ext cx="404751" cy="1804402"/>
              </a:xfrm>
              <a:custGeom>
                <a:avLst/>
                <a:gdLst>
                  <a:gd name="connsiteX0" fmla="*/ 0 w 459686"/>
                  <a:gd name="connsiteY0" fmla="*/ 1885042 h 1885042"/>
                  <a:gd name="connsiteX1" fmla="*/ 0 w 459686"/>
                  <a:gd name="connsiteY1" fmla="*/ 0 h 1885042"/>
                  <a:gd name="connsiteX2" fmla="*/ 459686 w 459686"/>
                  <a:gd name="connsiteY2" fmla="*/ 1885042 h 1885042"/>
                  <a:gd name="connsiteX3" fmla="*/ 0 w 459686"/>
                  <a:gd name="connsiteY3" fmla="*/ 1885042 h 1885042"/>
                  <a:gd name="connsiteX0" fmla="*/ 66049 w 525735"/>
                  <a:gd name="connsiteY0" fmla="*/ 1804402 h 1804402"/>
                  <a:gd name="connsiteX1" fmla="*/ 0 w 525735"/>
                  <a:gd name="connsiteY1" fmla="*/ 0 h 1804402"/>
                  <a:gd name="connsiteX2" fmla="*/ 525735 w 525735"/>
                  <a:gd name="connsiteY2" fmla="*/ 1804402 h 1804402"/>
                  <a:gd name="connsiteX3" fmla="*/ 66049 w 525735"/>
                  <a:gd name="connsiteY3" fmla="*/ 1804402 h 1804402"/>
                </a:gdLst>
                <a:ahLst/>
                <a:cxnLst>
                  <a:cxn ang="0">
                    <a:pos x="connsiteX0" y="connsiteY0"/>
                  </a:cxn>
                  <a:cxn ang="0">
                    <a:pos x="connsiteX1" y="connsiteY1"/>
                  </a:cxn>
                  <a:cxn ang="0">
                    <a:pos x="connsiteX2" y="connsiteY2"/>
                  </a:cxn>
                  <a:cxn ang="0">
                    <a:pos x="connsiteX3" y="connsiteY3"/>
                  </a:cxn>
                </a:cxnLst>
                <a:rect l="l" t="t" r="r" b="b"/>
                <a:pathLst>
                  <a:path w="525735" h="1804402">
                    <a:moveTo>
                      <a:pt x="66049" y="1804402"/>
                    </a:moveTo>
                    <a:lnTo>
                      <a:pt x="0" y="0"/>
                    </a:lnTo>
                    <a:lnTo>
                      <a:pt x="525735" y="1804402"/>
                    </a:lnTo>
                    <a:lnTo>
                      <a:pt x="66049" y="1804402"/>
                    </a:lnTo>
                    <a:close/>
                  </a:path>
                </a:pathLst>
              </a:custGeom>
              <a:solidFill>
                <a:srgbClr val="FF6666"/>
              </a:solidFill>
              <a:ln>
                <a:solidFill>
                  <a:srgbClr val="FF6666"/>
                </a:solidFill>
              </a:ln>
              <a:scene3d>
                <a:camera prst="orthographicFront">
                  <a:rot lat="21599987"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8" name="Round Same Side Corner Rectangle 147">
                <a:extLst>
                  <a:ext uri="{FF2B5EF4-FFF2-40B4-BE49-F238E27FC236}">
                    <a16:creationId xmlns:a16="http://schemas.microsoft.com/office/drawing/2014/main" id="{950036FE-57FB-9D58-7706-CA899F1C17F9}"/>
                  </a:ext>
                </a:extLst>
              </p:cNvPr>
              <p:cNvSpPr/>
              <p:nvPr/>
            </p:nvSpPr>
            <p:spPr>
              <a:xfrm>
                <a:off x="4305300" y="4552949"/>
                <a:ext cx="1244597" cy="354804"/>
              </a:xfrm>
              <a:prstGeom prst="round2SameRect">
                <a:avLst>
                  <a:gd name="adj1" fmla="val 50000"/>
                  <a:gd name="adj2" fmla="val 0"/>
                </a:avLst>
              </a:prstGeom>
              <a:solidFill>
                <a:srgbClr val="FF6666"/>
              </a:solidFill>
              <a:ln>
                <a:solidFill>
                  <a:srgbClr val="FF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University of Illinois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Urbana-Champaign</a:t>
                </a:r>
              </a:p>
            </p:txBody>
          </p:sp>
        </p:grpSp>
        <p:pic>
          <p:nvPicPr>
            <p:cNvPr id="149" name="Picture 148">
              <a:extLst>
                <a:ext uri="{FF2B5EF4-FFF2-40B4-BE49-F238E27FC236}">
                  <a16:creationId xmlns:a16="http://schemas.microsoft.com/office/drawing/2014/main" id="{90383496-FAB3-B4E2-43B6-3F05BDC789DD}"/>
                </a:ext>
              </a:extLst>
            </p:cNvPr>
            <p:cNvPicPr>
              <a:picLocks noChangeAspect="1"/>
            </p:cNvPicPr>
            <p:nvPr/>
          </p:nvPicPr>
          <p:blipFill>
            <a:blip r:embed="rId36" cstate="print">
              <a:extLst>
                <a:ext uri="{28A0092B-C50C-407E-A947-70E740481C1C}">
                  <a14:useLocalDpi xmlns:a14="http://schemas.microsoft.com/office/drawing/2010/main" val="0"/>
                </a:ext>
              </a:extLst>
            </a:blip>
            <a:srcRect/>
            <a:stretch/>
          </p:blipFill>
          <p:spPr>
            <a:xfrm>
              <a:off x="4317937" y="6037125"/>
              <a:ext cx="347472" cy="347472"/>
            </a:xfrm>
            <a:prstGeom prst="rect">
              <a:avLst/>
            </a:prstGeom>
          </p:spPr>
        </p:pic>
        <p:pic>
          <p:nvPicPr>
            <p:cNvPr id="150" name="Picture 149">
              <a:extLst>
                <a:ext uri="{FF2B5EF4-FFF2-40B4-BE49-F238E27FC236}">
                  <a16:creationId xmlns:a16="http://schemas.microsoft.com/office/drawing/2014/main" id="{BB88129B-1BFA-95B9-3951-1C9E54361039}"/>
                </a:ext>
              </a:extLst>
            </p:cNvPr>
            <p:cNvPicPr>
              <a:picLocks noChangeAspect="1"/>
            </p:cNvPicPr>
            <p:nvPr/>
          </p:nvPicPr>
          <p:blipFill>
            <a:blip r:embed="rId37" cstate="print">
              <a:extLst>
                <a:ext uri="{28A0092B-C50C-407E-A947-70E740481C1C}">
                  <a14:useLocalDpi xmlns:a14="http://schemas.microsoft.com/office/drawing/2010/main" val="0"/>
                </a:ext>
              </a:extLst>
            </a:blip>
            <a:srcRect/>
            <a:stretch/>
          </p:blipFill>
          <p:spPr>
            <a:xfrm>
              <a:off x="3813941" y="6037125"/>
              <a:ext cx="347472" cy="347472"/>
            </a:xfrm>
            <a:prstGeom prst="rect">
              <a:avLst/>
            </a:prstGeom>
          </p:spPr>
        </p:pic>
        <p:pic>
          <p:nvPicPr>
            <p:cNvPr id="151" name="Picture 2">
              <a:extLst>
                <a:ext uri="{FF2B5EF4-FFF2-40B4-BE49-F238E27FC236}">
                  <a16:creationId xmlns:a16="http://schemas.microsoft.com/office/drawing/2014/main" id="{35CB0881-D3B0-4157-9126-2CFFC3C28C4E}"/>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p:blipFill>
          <p:spPr bwMode="auto">
            <a:xfrm>
              <a:off x="3813941" y="5623335"/>
              <a:ext cx="347472" cy="347472"/>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51">
              <a:extLst>
                <a:ext uri="{FF2B5EF4-FFF2-40B4-BE49-F238E27FC236}">
                  <a16:creationId xmlns:a16="http://schemas.microsoft.com/office/drawing/2014/main" id="{18CA0CF1-E89D-ACC2-98D5-DA1BDF9F4C59}"/>
                </a:ext>
              </a:extLst>
            </p:cNvPr>
            <p:cNvPicPr>
              <a:picLocks noChangeAspect="1"/>
            </p:cNvPicPr>
            <p:nvPr/>
          </p:nvPicPr>
          <p:blipFill>
            <a:blip r:embed="rId39" cstate="print">
              <a:extLst>
                <a:ext uri="{28A0092B-C50C-407E-A947-70E740481C1C}">
                  <a14:useLocalDpi xmlns:a14="http://schemas.microsoft.com/office/drawing/2010/main" val="0"/>
                </a:ext>
              </a:extLst>
            </a:blip>
            <a:srcRect/>
            <a:stretch/>
          </p:blipFill>
          <p:spPr>
            <a:xfrm>
              <a:off x="4317937" y="5623335"/>
              <a:ext cx="347472" cy="347472"/>
            </a:xfrm>
            <a:prstGeom prst="rect">
              <a:avLst/>
            </a:prstGeom>
          </p:spPr>
        </p:pic>
        <p:pic>
          <p:nvPicPr>
            <p:cNvPr id="153" name="Picture 152">
              <a:extLst>
                <a:ext uri="{FF2B5EF4-FFF2-40B4-BE49-F238E27FC236}">
                  <a16:creationId xmlns:a16="http://schemas.microsoft.com/office/drawing/2014/main" id="{E0F3F3BE-616E-20A5-64E9-B9C0BD52CB7D}"/>
                </a:ext>
              </a:extLst>
            </p:cNvPr>
            <p:cNvPicPr>
              <a:picLocks noChangeAspect="1"/>
            </p:cNvPicPr>
            <p:nvPr/>
          </p:nvPicPr>
          <p:blipFill>
            <a:blip r:embed="rId40" cstate="print">
              <a:extLst>
                <a:ext uri="{28A0092B-C50C-407E-A947-70E740481C1C}">
                  <a14:useLocalDpi xmlns:a14="http://schemas.microsoft.com/office/drawing/2010/main" val="0"/>
                </a:ext>
              </a:extLst>
            </a:blip>
            <a:srcRect/>
            <a:stretch/>
          </p:blipFill>
          <p:spPr>
            <a:xfrm>
              <a:off x="4821933" y="6037125"/>
              <a:ext cx="347472" cy="347472"/>
            </a:xfrm>
            <a:prstGeom prst="rect">
              <a:avLst/>
            </a:prstGeom>
          </p:spPr>
        </p:pic>
        <p:pic>
          <p:nvPicPr>
            <p:cNvPr id="154" name="Picture 153">
              <a:extLst>
                <a:ext uri="{FF2B5EF4-FFF2-40B4-BE49-F238E27FC236}">
                  <a16:creationId xmlns:a16="http://schemas.microsoft.com/office/drawing/2014/main" id="{31CB8985-C6C9-002B-A75B-3A1CD0D36BB8}"/>
                </a:ext>
              </a:extLst>
            </p:cNvPr>
            <p:cNvPicPr>
              <a:picLocks noChangeAspect="1"/>
            </p:cNvPicPr>
            <p:nvPr/>
          </p:nvPicPr>
          <p:blipFill>
            <a:blip r:embed="rId41" cstate="print">
              <a:extLst>
                <a:ext uri="{28A0092B-C50C-407E-A947-70E740481C1C}">
                  <a14:useLocalDpi xmlns:a14="http://schemas.microsoft.com/office/drawing/2010/main" val="0"/>
                </a:ext>
              </a:extLst>
            </a:blip>
            <a:srcRect/>
            <a:stretch/>
          </p:blipFill>
          <p:spPr>
            <a:xfrm>
              <a:off x="4821933" y="5623335"/>
              <a:ext cx="347472" cy="347472"/>
            </a:xfrm>
            <a:prstGeom prst="rect">
              <a:avLst/>
            </a:prstGeom>
          </p:spPr>
        </p:pic>
        <p:pic>
          <p:nvPicPr>
            <p:cNvPr id="155" name="Picture 2">
              <a:extLst>
                <a:ext uri="{FF2B5EF4-FFF2-40B4-BE49-F238E27FC236}">
                  <a16:creationId xmlns:a16="http://schemas.microsoft.com/office/drawing/2014/main" id="{4C62EFF7-AC67-C525-B1AF-E19C58A86E88}"/>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p:blipFill>
          <p:spPr bwMode="auto">
            <a:xfrm>
              <a:off x="1948466" y="5781183"/>
              <a:ext cx="347472" cy="3474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B686C263-F81F-7E39-6EC8-638632E9F6A6}"/>
              </a:ext>
            </a:extLst>
          </p:cNvPr>
          <p:cNvGrpSpPr/>
          <p:nvPr/>
        </p:nvGrpSpPr>
        <p:grpSpPr>
          <a:xfrm>
            <a:off x="269181" y="2147127"/>
            <a:ext cx="3737910" cy="3501000"/>
            <a:chOff x="186950" y="2252275"/>
            <a:chExt cx="3274707" cy="3067155"/>
          </a:xfrm>
        </p:grpSpPr>
        <p:sp>
          <p:nvSpPr>
            <p:cNvPr id="4" name="Oval 3">
              <a:extLst>
                <a:ext uri="{FF2B5EF4-FFF2-40B4-BE49-F238E27FC236}">
                  <a16:creationId xmlns:a16="http://schemas.microsoft.com/office/drawing/2014/main" id="{28BE2854-190F-9E98-8CDC-013559EFBD81}"/>
                </a:ext>
              </a:extLst>
            </p:cNvPr>
            <p:cNvSpPr/>
            <p:nvPr/>
          </p:nvSpPr>
          <p:spPr>
            <a:xfrm>
              <a:off x="323009" y="2423493"/>
              <a:ext cx="2772888" cy="2690063"/>
            </a:xfrm>
            <a:prstGeom prst="ellipse">
              <a:avLst/>
            </a:prstGeom>
            <a:gradFill flip="none" rotWithShape="1">
              <a:gsLst>
                <a:gs pos="0">
                  <a:schemeClr val="bg1">
                    <a:alpha val="57389"/>
                  </a:schemeClr>
                </a:gs>
                <a:gs pos="100000">
                  <a:srgbClr val="005BBB">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A52625A-7D80-061F-77F3-76DDD5CEBC9B}"/>
                </a:ext>
              </a:extLst>
            </p:cNvPr>
            <p:cNvPicPr>
              <a:picLocks noChangeAspect="1"/>
            </p:cNvPicPr>
            <p:nvPr/>
          </p:nvPicPr>
          <p:blipFill>
            <a:blip r:embed="rId43">
              <a:alphaModFix/>
            </a:blip>
            <a:stretch>
              <a:fillRect/>
            </a:stretch>
          </p:blipFill>
          <p:spPr>
            <a:xfrm>
              <a:off x="186950" y="2252275"/>
              <a:ext cx="3274707" cy="3067155"/>
            </a:xfrm>
            <a:prstGeom prst="rect">
              <a:avLst/>
            </a:prstGeom>
            <a:effectLst>
              <a:glow rad="89623">
                <a:schemeClr val="bg2">
                  <a:alpha val="38027"/>
                </a:schemeClr>
              </a:glow>
            </a:effectLst>
          </p:spPr>
        </p:pic>
        <p:sp>
          <p:nvSpPr>
            <p:cNvPr id="6" name="TextBox 5">
              <a:extLst>
                <a:ext uri="{FF2B5EF4-FFF2-40B4-BE49-F238E27FC236}">
                  <a16:creationId xmlns:a16="http://schemas.microsoft.com/office/drawing/2014/main" id="{643AC308-C11D-A2F0-BE9C-FB85345D0F3C}"/>
                </a:ext>
              </a:extLst>
            </p:cNvPr>
            <p:cNvSpPr txBox="1"/>
            <p:nvPr/>
          </p:nvSpPr>
          <p:spPr>
            <a:xfrm>
              <a:off x="917857" y="3452276"/>
              <a:ext cx="1702311" cy="620165"/>
            </a:xfrm>
            <a:prstGeom prst="rect">
              <a:avLst/>
            </a:prstGeom>
            <a:noFill/>
          </p:spPr>
          <p:txBody>
            <a:bodyPr wrap="square" rtlCol="0">
              <a:spAutoFit/>
            </a:bodyPr>
            <a:lstStyle/>
            <a:p>
              <a:pPr marL="0" marR="0" lvl="0" indent="0" algn="ctr" defTabSz="914377" rtl="0" eaLnBrk="1" fontAlgn="auto" latinLnBrk="0" hangingPunct="1">
                <a:lnSpc>
                  <a:spcPts val="244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mn-ea"/>
                  <a:cs typeface="+mn-cs"/>
                </a:rPr>
                <a:t>Exceptional Education</a:t>
              </a:r>
            </a:p>
          </p:txBody>
        </p:sp>
      </p:grpSp>
    </p:spTree>
    <p:extLst>
      <p:ext uri="{BB962C8B-B14F-4D97-AF65-F5344CB8AC3E}">
        <p14:creationId xmlns:p14="http://schemas.microsoft.com/office/powerpoint/2010/main" val="3245809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6">
            <a:extLst>
              <a:ext uri="{FF2B5EF4-FFF2-40B4-BE49-F238E27FC236}">
                <a16:creationId xmlns:a16="http://schemas.microsoft.com/office/drawing/2014/main" id="{9A3D7A24-F661-8F23-74E8-02B26FA0A416}"/>
              </a:ext>
            </a:extLst>
          </p:cNvPr>
          <p:cNvGraphicFramePr>
            <a:graphicFrameLocks noGrp="1"/>
          </p:cNvGraphicFramePr>
          <p:nvPr/>
        </p:nvGraphicFramePr>
        <p:xfrm>
          <a:off x="5102009" y="4311256"/>
          <a:ext cx="5948370" cy="2310870"/>
        </p:xfrm>
        <a:graphic>
          <a:graphicData uri="http://schemas.openxmlformats.org/drawingml/2006/table">
            <a:tbl>
              <a:tblPr firstRow="1" bandRow="1">
                <a:tableStyleId>{5C22544A-7EE6-4342-B048-85BDC9FD1C3A}</a:tableStyleId>
              </a:tblPr>
              <a:tblGrid>
                <a:gridCol w="1982790">
                  <a:extLst>
                    <a:ext uri="{9D8B030D-6E8A-4147-A177-3AD203B41FA5}">
                      <a16:colId xmlns:a16="http://schemas.microsoft.com/office/drawing/2014/main" val="3968086878"/>
                    </a:ext>
                  </a:extLst>
                </a:gridCol>
                <a:gridCol w="1982790">
                  <a:extLst>
                    <a:ext uri="{9D8B030D-6E8A-4147-A177-3AD203B41FA5}">
                      <a16:colId xmlns:a16="http://schemas.microsoft.com/office/drawing/2014/main" val="3660526031"/>
                    </a:ext>
                  </a:extLst>
                </a:gridCol>
                <a:gridCol w="1982790">
                  <a:extLst>
                    <a:ext uri="{9D8B030D-6E8A-4147-A177-3AD203B41FA5}">
                      <a16:colId xmlns:a16="http://schemas.microsoft.com/office/drawing/2014/main" val="3767963955"/>
                    </a:ext>
                  </a:extLst>
                </a:gridCol>
              </a:tblGrid>
              <a:tr h="320614">
                <a:tc>
                  <a:txBody>
                    <a:bodyPr/>
                    <a:lstStyle/>
                    <a:p>
                      <a:r>
                        <a:rPr lang="en-US" dirty="0"/>
                        <a:t>Writing</a:t>
                      </a:r>
                    </a:p>
                  </a:txBody>
                  <a:tcPr>
                    <a:solidFill>
                      <a:srgbClr val="005BBB"/>
                    </a:solidFill>
                  </a:tcPr>
                </a:tc>
                <a:tc>
                  <a:txBody>
                    <a:bodyPr/>
                    <a:lstStyle/>
                    <a:p>
                      <a:r>
                        <a:rPr lang="en-US" dirty="0"/>
                        <a:t>Speech</a:t>
                      </a:r>
                    </a:p>
                  </a:txBody>
                  <a:tcPr>
                    <a:solidFill>
                      <a:srgbClr val="218DB0"/>
                    </a:solidFill>
                  </a:tcPr>
                </a:tc>
                <a:tc>
                  <a:txBody>
                    <a:bodyPr/>
                    <a:lstStyle/>
                    <a:p>
                      <a:r>
                        <a:rPr lang="en-US" dirty="0"/>
                        <a:t>Non-verbal</a:t>
                      </a:r>
                    </a:p>
                  </a:txBody>
                  <a:tcPr>
                    <a:solidFill>
                      <a:srgbClr val="00C7B1"/>
                    </a:solidFill>
                  </a:tcPr>
                </a:tc>
                <a:extLst>
                  <a:ext uri="{0D108BD9-81ED-4DB2-BD59-A6C34878D82A}">
                    <a16:rowId xmlns:a16="http://schemas.microsoft.com/office/drawing/2014/main" val="1323864088"/>
                  </a:ext>
                </a:extLst>
              </a:tr>
              <a:tr h="396735">
                <a:tc>
                  <a:txBody>
                    <a:bodyPr/>
                    <a:lstStyle/>
                    <a:p>
                      <a:r>
                        <a:rPr lang="en-US" sz="1600" dirty="0">
                          <a:solidFill>
                            <a:schemeClr val="bg1"/>
                          </a:solidFill>
                        </a:rPr>
                        <a:t>Tidiness, legibility</a:t>
                      </a:r>
                    </a:p>
                  </a:txBody>
                  <a:tcPr anchor="ctr">
                    <a:solidFill>
                      <a:srgbClr val="00B0F0"/>
                    </a:solidFill>
                  </a:tcPr>
                </a:tc>
                <a:tc>
                  <a:txBody>
                    <a:bodyPr/>
                    <a:lstStyle/>
                    <a:p>
                      <a:r>
                        <a:rPr lang="en-US" sz="1600" dirty="0">
                          <a:solidFill>
                            <a:schemeClr val="bg1"/>
                          </a:solidFill>
                        </a:rPr>
                        <a:t>Vocabulary</a:t>
                      </a:r>
                    </a:p>
                  </a:txBody>
                  <a:tcPr anchor="ctr">
                    <a:solidFill>
                      <a:srgbClr val="00B0F0"/>
                    </a:solidFill>
                  </a:tcPr>
                </a:tc>
                <a:tc>
                  <a:txBody>
                    <a:bodyPr/>
                    <a:lstStyle/>
                    <a:p>
                      <a:r>
                        <a:rPr lang="en-US" sz="1600" dirty="0">
                          <a:solidFill>
                            <a:schemeClr val="bg1"/>
                          </a:solidFill>
                        </a:rPr>
                        <a:t>Micro expressions</a:t>
                      </a:r>
                    </a:p>
                  </a:txBody>
                  <a:tcPr anchor="ctr">
                    <a:solidFill>
                      <a:srgbClr val="00B0F0"/>
                    </a:solidFill>
                  </a:tcPr>
                </a:tc>
                <a:extLst>
                  <a:ext uri="{0D108BD9-81ED-4DB2-BD59-A6C34878D82A}">
                    <a16:rowId xmlns:a16="http://schemas.microsoft.com/office/drawing/2014/main" val="1719101744"/>
                  </a:ext>
                </a:extLst>
              </a:tr>
              <a:tr h="385465">
                <a:tc>
                  <a:txBody>
                    <a:bodyPr/>
                    <a:lstStyle/>
                    <a:p>
                      <a:r>
                        <a:rPr lang="en-US" sz="1600" dirty="0">
                          <a:solidFill>
                            <a:schemeClr val="bg1"/>
                          </a:solidFill>
                        </a:rPr>
                        <a:t>Spellings, grammar</a:t>
                      </a:r>
                    </a:p>
                  </a:txBody>
                  <a:tcPr anchor="ctr">
                    <a:solidFill>
                      <a:srgbClr val="00B0F0"/>
                    </a:solidFill>
                  </a:tcPr>
                </a:tc>
                <a:tc>
                  <a:txBody>
                    <a:bodyPr/>
                    <a:lstStyle/>
                    <a:p>
                      <a:r>
                        <a:rPr lang="en-US" sz="1600" dirty="0">
                          <a:solidFill>
                            <a:schemeClr val="bg1"/>
                          </a:solidFill>
                        </a:rPr>
                        <a:t>FSV, PGU</a:t>
                      </a:r>
                    </a:p>
                  </a:txBody>
                  <a:tcPr anchor="ctr">
                    <a:solidFill>
                      <a:srgbClr val="00B0F0"/>
                    </a:solidFill>
                  </a:tcPr>
                </a:tc>
                <a:tc>
                  <a:txBody>
                    <a:bodyPr/>
                    <a:lstStyle/>
                    <a:p>
                      <a:r>
                        <a:rPr lang="en-US" sz="1600" dirty="0">
                          <a:solidFill>
                            <a:schemeClr val="bg1"/>
                          </a:solidFill>
                        </a:rPr>
                        <a:t>Gaze, eye contact, pupil </a:t>
                      </a:r>
                      <a:r>
                        <a:rPr lang="en-US" sz="1600" dirty="0" err="1">
                          <a:solidFill>
                            <a:schemeClr val="bg1"/>
                          </a:solidFill>
                        </a:rPr>
                        <a:t>dialation</a:t>
                      </a:r>
                      <a:endParaRPr lang="en-US" sz="1600" dirty="0">
                        <a:solidFill>
                          <a:schemeClr val="bg1"/>
                        </a:solidFill>
                      </a:endParaRPr>
                    </a:p>
                  </a:txBody>
                  <a:tcPr anchor="ctr">
                    <a:solidFill>
                      <a:srgbClr val="00B0F0"/>
                    </a:solidFill>
                  </a:tcPr>
                </a:tc>
                <a:extLst>
                  <a:ext uri="{0D108BD9-81ED-4DB2-BD59-A6C34878D82A}">
                    <a16:rowId xmlns:a16="http://schemas.microsoft.com/office/drawing/2014/main" val="4101113331"/>
                  </a:ext>
                </a:extLst>
              </a:tr>
              <a:tr h="402956">
                <a:tc>
                  <a:txBody>
                    <a:bodyPr/>
                    <a:lstStyle/>
                    <a:p>
                      <a:r>
                        <a:rPr lang="en-US" sz="1600" dirty="0">
                          <a:solidFill>
                            <a:schemeClr val="bg1"/>
                          </a:solidFill>
                        </a:rPr>
                        <a:t>Punctuation</a:t>
                      </a:r>
                    </a:p>
                  </a:txBody>
                  <a:tcPr anchor="ctr">
                    <a:solidFill>
                      <a:srgbClr val="00B0F0"/>
                    </a:solidFill>
                  </a:tcPr>
                </a:tc>
                <a:tc>
                  <a:txBody>
                    <a:bodyPr/>
                    <a:lstStyle/>
                    <a:p>
                      <a:r>
                        <a:rPr lang="en-US" sz="1600" dirty="0">
                          <a:solidFill>
                            <a:schemeClr val="bg1"/>
                          </a:solidFill>
                        </a:rPr>
                        <a:t>Automaticity, Prosody, fluidity</a:t>
                      </a:r>
                    </a:p>
                  </a:txBody>
                  <a:tcPr anchor="ctr">
                    <a:solidFill>
                      <a:srgbClr val="00B0F0"/>
                    </a:solidFill>
                  </a:tcPr>
                </a:tc>
                <a:tc>
                  <a:txBody>
                    <a:bodyPr/>
                    <a:lstStyle/>
                    <a:p>
                      <a:r>
                        <a:rPr lang="en-US" sz="1600" dirty="0">
                          <a:solidFill>
                            <a:schemeClr val="bg1"/>
                          </a:solidFill>
                        </a:rPr>
                        <a:t>Emotional states: boredom, confusion</a:t>
                      </a:r>
                    </a:p>
                  </a:txBody>
                  <a:tcPr anchor="ctr">
                    <a:solidFill>
                      <a:srgbClr val="00B0F0"/>
                    </a:solidFill>
                  </a:tcPr>
                </a:tc>
                <a:extLst>
                  <a:ext uri="{0D108BD9-81ED-4DB2-BD59-A6C34878D82A}">
                    <a16:rowId xmlns:a16="http://schemas.microsoft.com/office/drawing/2014/main" val="3342850759"/>
                  </a:ext>
                </a:extLst>
              </a:tr>
              <a:tr h="390135">
                <a:tc>
                  <a:txBody>
                    <a:bodyPr/>
                    <a:lstStyle/>
                    <a:p>
                      <a:r>
                        <a:rPr lang="en-US" sz="1600" dirty="0">
                          <a:solidFill>
                            <a:schemeClr val="bg1"/>
                          </a:solidFill>
                        </a:rPr>
                        <a:t>Gestures</a:t>
                      </a:r>
                    </a:p>
                  </a:txBody>
                  <a:tcPr anchor="ctr">
                    <a:solidFill>
                      <a:srgbClr val="00B0F0"/>
                    </a:solidFill>
                  </a:tcPr>
                </a:tc>
                <a:tc>
                  <a:txBody>
                    <a:bodyPr/>
                    <a:lstStyle/>
                    <a:p>
                      <a:r>
                        <a:rPr lang="en-US" sz="1600" dirty="0">
                          <a:solidFill>
                            <a:schemeClr val="bg1"/>
                          </a:solidFill>
                        </a:rPr>
                        <a:t>Construction</a:t>
                      </a:r>
                    </a:p>
                  </a:txBody>
                  <a:tcPr anchor="ctr">
                    <a:solidFill>
                      <a:srgbClr val="00B0F0"/>
                    </a:solidFill>
                  </a:tcPr>
                </a:tc>
                <a:tc>
                  <a:txBody>
                    <a:bodyPr/>
                    <a:lstStyle/>
                    <a:p>
                      <a:r>
                        <a:rPr lang="en-US" sz="1600" dirty="0">
                          <a:solidFill>
                            <a:schemeClr val="bg1"/>
                          </a:solidFill>
                        </a:rPr>
                        <a:t>Body language</a:t>
                      </a:r>
                    </a:p>
                  </a:txBody>
                  <a:tcPr anchor="ctr">
                    <a:solidFill>
                      <a:srgbClr val="00B0F0"/>
                    </a:solidFill>
                  </a:tcPr>
                </a:tc>
                <a:extLst>
                  <a:ext uri="{0D108BD9-81ED-4DB2-BD59-A6C34878D82A}">
                    <a16:rowId xmlns:a16="http://schemas.microsoft.com/office/drawing/2014/main" val="1798982065"/>
                  </a:ext>
                </a:extLst>
              </a:tr>
            </a:tbl>
          </a:graphicData>
        </a:graphic>
      </p:graphicFrame>
      <p:sp>
        <p:nvSpPr>
          <p:cNvPr id="7" name="Rectangle: Top Corners One Rounded and One Snipped 6">
            <a:extLst>
              <a:ext uri="{FF2B5EF4-FFF2-40B4-BE49-F238E27FC236}">
                <a16:creationId xmlns:a16="http://schemas.microsoft.com/office/drawing/2014/main" id="{5E3EF330-09E9-122B-3D94-6C0D75194A3B}"/>
              </a:ext>
            </a:extLst>
          </p:cNvPr>
          <p:cNvSpPr/>
          <p:nvPr/>
        </p:nvSpPr>
        <p:spPr>
          <a:xfrm>
            <a:off x="295574" y="2406884"/>
            <a:ext cx="2610564" cy="741219"/>
          </a:xfrm>
          <a:prstGeom prst="snipRoundRect">
            <a:avLst/>
          </a:prstGeom>
          <a:solidFill>
            <a:srgbClr val="004166"/>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Checklists, Tests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Observations</a:t>
            </a:r>
          </a:p>
        </p:txBody>
      </p:sp>
      <p:sp>
        <p:nvSpPr>
          <p:cNvPr id="9" name="Rectangle: Top Corners Snipped 8">
            <a:extLst>
              <a:ext uri="{FF2B5EF4-FFF2-40B4-BE49-F238E27FC236}">
                <a16:creationId xmlns:a16="http://schemas.microsoft.com/office/drawing/2014/main" id="{315F05C0-2990-CEAE-3475-91C544531DD1}"/>
              </a:ext>
            </a:extLst>
          </p:cNvPr>
          <p:cNvSpPr/>
          <p:nvPr/>
        </p:nvSpPr>
        <p:spPr>
          <a:xfrm>
            <a:off x="3345544" y="2382160"/>
            <a:ext cx="2225963" cy="807506"/>
          </a:xfrm>
          <a:prstGeom prst="snip2SameRect">
            <a:avLst/>
          </a:prstGeom>
          <a:solidFill>
            <a:srgbClr val="005B8D"/>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Disability Identification</a:t>
            </a:r>
          </a:p>
        </p:txBody>
      </p:sp>
      <p:sp>
        <p:nvSpPr>
          <p:cNvPr id="11" name="Rectangle: Top Corners Snipped 10">
            <a:extLst>
              <a:ext uri="{FF2B5EF4-FFF2-40B4-BE49-F238E27FC236}">
                <a16:creationId xmlns:a16="http://schemas.microsoft.com/office/drawing/2014/main" id="{CB756A25-904D-3165-E936-54B3078B5895}"/>
              </a:ext>
            </a:extLst>
          </p:cNvPr>
          <p:cNvSpPr/>
          <p:nvPr/>
        </p:nvSpPr>
        <p:spPr>
          <a:xfrm>
            <a:off x="9317915" y="2159468"/>
            <a:ext cx="2371722" cy="1396519"/>
          </a:xfrm>
          <a:prstGeom prst="snip2SameRect">
            <a:avLst/>
          </a:prstGeom>
          <a:solidFill>
            <a:schemeClr val="tx2">
              <a:lumMod val="75000"/>
              <a:lumOff val="25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Generative AI Tools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Storytelling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Avatars Robots</a:t>
            </a:r>
          </a:p>
        </p:txBody>
      </p:sp>
      <p:sp>
        <p:nvSpPr>
          <p:cNvPr id="43" name="TextBox 42">
            <a:extLst>
              <a:ext uri="{FF2B5EF4-FFF2-40B4-BE49-F238E27FC236}">
                <a16:creationId xmlns:a16="http://schemas.microsoft.com/office/drawing/2014/main" id="{FBAAE13B-C0A0-28A4-23A1-57F25932B1A2}"/>
              </a:ext>
            </a:extLst>
          </p:cNvPr>
          <p:cNvSpPr txBox="1"/>
          <p:nvPr/>
        </p:nvSpPr>
        <p:spPr>
          <a:xfrm>
            <a:off x="6892375" y="3900002"/>
            <a:ext cx="2437157" cy="369332"/>
          </a:xfrm>
          <a:prstGeom prst="rect">
            <a:avLst/>
          </a:prstGeom>
          <a:noFill/>
          <a:ln w="28575">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S&amp;L METRICS</a:t>
            </a:r>
          </a:p>
        </p:txBody>
      </p:sp>
      <p:cxnSp>
        <p:nvCxnSpPr>
          <p:cNvPr id="50" name="Straight Arrow Connector 49">
            <a:extLst>
              <a:ext uri="{FF2B5EF4-FFF2-40B4-BE49-F238E27FC236}">
                <a16:creationId xmlns:a16="http://schemas.microsoft.com/office/drawing/2014/main" id="{C5BAF090-BDD9-1B03-222D-6FAF2C3DF5F7}"/>
              </a:ext>
            </a:extLst>
          </p:cNvPr>
          <p:cNvCxnSpPr/>
          <p:nvPr/>
        </p:nvCxnSpPr>
        <p:spPr>
          <a:xfrm>
            <a:off x="1394696" y="1356719"/>
            <a:ext cx="3" cy="1006293"/>
          </a:xfrm>
          <a:prstGeom prst="straightConnector1">
            <a:avLst/>
          </a:prstGeom>
          <a:ln w="28575">
            <a:solidFill>
              <a:schemeClr val="bg1">
                <a:lumMod val="8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CFEB3C4-1CB9-F5AC-58CF-6EE814C47BC9}"/>
              </a:ext>
            </a:extLst>
          </p:cNvPr>
          <p:cNvCxnSpPr/>
          <p:nvPr/>
        </p:nvCxnSpPr>
        <p:spPr>
          <a:xfrm>
            <a:off x="6151426" y="986456"/>
            <a:ext cx="0"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4A3EF37-00BF-95D1-3090-07A75CBB6524}"/>
              </a:ext>
            </a:extLst>
          </p:cNvPr>
          <p:cNvCxnSpPr/>
          <p:nvPr/>
        </p:nvCxnSpPr>
        <p:spPr>
          <a:xfrm>
            <a:off x="1394696" y="1370755"/>
            <a:ext cx="8377387" cy="0"/>
          </a:xfrm>
          <a:prstGeom prst="line">
            <a:avLst/>
          </a:prstGeom>
          <a:ln w="285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F7E0CC1-E897-CE7D-B032-8DCF1DC9B079}"/>
              </a:ext>
            </a:extLst>
          </p:cNvPr>
          <p:cNvCxnSpPr>
            <a:cxnSpLocks/>
          </p:cNvCxnSpPr>
          <p:nvPr/>
        </p:nvCxnSpPr>
        <p:spPr>
          <a:xfrm flipV="1">
            <a:off x="9772083" y="1410511"/>
            <a:ext cx="0" cy="748957"/>
          </a:xfrm>
          <a:prstGeom prst="straightConnector1">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2CFA75F-B2EF-E12A-BEE2-BE92E5C53802}"/>
              </a:ext>
            </a:extLst>
          </p:cNvPr>
          <p:cNvCxnSpPr>
            <a:cxnSpLocks/>
          </p:cNvCxnSpPr>
          <p:nvPr/>
        </p:nvCxnSpPr>
        <p:spPr>
          <a:xfrm flipV="1">
            <a:off x="10843497" y="3555987"/>
            <a:ext cx="0" cy="7552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descr="A group of children with their hands up&#10;&#10;Description automatically generated">
            <a:extLst>
              <a:ext uri="{FF2B5EF4-FFF2-40B4-BE49-F238E27FC236}">
                <a16:creationId xmlns:a16="http://schemas.microsoft.com/office/drawing/2014/main" id="{3FB5DABF-2E00-4B6F-CA70-B822EC41047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45372"/>
          <a:stretch/>
        </p:blipFill>
        <p:spPr>
          <a:xfrm>
            <a:off x="8274392" y="457434"/>
            <a:ext cx="3415241" cy="1399253"/>
          </a:xfrm>
          <a:prstGeom prst="rect">
            <a:avLst/>
          </a:prstGeom>
        </p:spPr>
      </p:pic>
      <p:sp>
        <p:nvSpPr>
          <p:cNvPr id="102" name="TextBox 101">
            <a:extLst>
              <a:ext uri="{FF2B5EF4-FFF2-40B4-BE49-F238E27FC236}">
                <a16:creationId xmlns:a16="http://schemas.microsoft.com/office/drawing/2014/main" id="{1A06852D-3E3A-1D4D-4C70-F0C4A9F16126}"/>
              </a:ext>
            </a:extLst>
          </p:cNvPr>
          <p:cNvSpPr txBox="1"/>
          <p:nvPr/>
        </p:nvSpPr>
        <p:spPr>
          <a:xfrm>
            <a:off x="7894442" y="6607397"/>
            <a:ext cx="3273052" cy="23080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hlinkClick r:id="rId3" tooltip="https://speechfunfactory.blogspot.com/2013/06/know-your-slp-what-is-speech-and.html">
                  <a:extLst>
                    <a:ext uri="{A12FA001-AC4F-418D-AE19-62706E023703}">
                      <ahyp:hlinkClr xmlns:ahyp="http://schemas.microsoft.com/office/drawing/2018/hyperlinkcolor" val="tx"/>
                    </a:ext>
                  </a:extLst>
                </a:hlinkClick>
              </a:rPr>
              <a:t>This Photo</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by Unknown Author is licensed under </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0" name="TextBox 79">
            <a:extLst>
              <a:ext uri="{FF2B5EF4-FFF2-40B4-BE49-F238E27FC236}">
                <a16:creationId xmlns:a16="http://schemas.microsoft.com/office/drawing/2014/main" id="{86D5E744-8C6E-D56A-9E2A-B9D1CBFAE079}"/>
              </a:ext>
            </a:extLst>
          </p:cNvPr>
          <p:cNvSpPr txBox="1"/>
          <p:nvPr/>
        </p:nvSpPr>
        <p:spPr>
          <a:xfrm>
            <a:off x="391976" y="469905"/>
            <a:ext cx="5809169" cy="707886"/>
          </a:xfrm>
          <a:prstGeom prst="rect">
            <a:avLst/>
          </a:prstGeom>
          <a:noFill/>
        </p:spPr>
        <p:txBody>
          <a:bodyPr wrap="square" rtlCol="0">
            <a:spAutoFit/>
          </a:bodyPr>
          <a:lstStyle/>
          <a:p>
            <a:pPr marL="0" marR="0" lvl="0" indent="0" algn="l" defTabSz="914459"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glow rad="228600">
                    <a:srgbClr val="007681">
                      <a:satMod val="175000"/>
                      <a:alpha val="40000"/>
                    </a:srgbClr>
                  </a:glow>
                  <a:outerShdw blurRad="38100" dist="38100" dir="2700000" algn="tl">
                    <a:srgbClr val="000000">
                      <a:alpha val="43137"/>
                    </a:srgbClr>
                  </a:outerShdw>
                </a:effectLst>
                <a:uLnTx/>
                <a:uFillTx/>
                <a:latin typeface="Arial Black" panose="020B0A04020102020204" pitchFamily="34" charset="0"/>
                <a:ea typeface="+mn-ea"/>
                <a:cs typeface="+mn-cs"/>
              </a:rPr>
              <a:t>HOW AI CAN HELP?</a:t>
            </a:r>
          </a:p>
        </p:txBody>
      </p:sp>
      <p:grpSp>
        <p:nvGrpSpPr>
          <p:cNvPr id="23" name="Group 22">
            <a:extLst>
              <a:ext uri="{FF2B5EF4-FFF2-40B4-BE49-F238E27FC236}">
                <a16:creationId xmlns:a16="http://schemas.microsoft.com/office/drawing/2014/main" id="{81470B81-E9FE-07DE-EF83-A335B8AC3052}"/>
              </a:ext>
            </a:extLst>
          </p:cNvPr>
          <p:cNvGrpSpPr/>
          <p:nvPr/>
        </p:nvGrpSpPr>
        <p:grpSpPr>
          <a:xfrm>
            <a:off x="444702" y="3579650"/>
            <a:ext cx="3663138" cy="2908526"/>
            <a:chOff x="402780" y="3429000"/>
            <a:chExt cx="3663138" cy="2908526"/>
          </a:xfrm>
        </p:grpSpPr>
        <p:pic>
          <p:nvPicPr>
            <p:cNvPr id="4" name="Picture 3">
              <a:extLst>
                <a:ext uri="{FF2B5EF4-FFF2-40B4-BE49-F238E27FC236}">
                  <a16:creationId xmlns:a16="http://schemas.microsoft.com/office/drawing/2014/main" id="{1C1323EF-1711-1501-326A-E446FDD8D9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401" b="95467" l="9812" r="93817">
                          <a14:foregroundMark x1="38575" y1="77747" x2="38575" y2="77747"/>
                          <a14:foregroundMark x1="35618" y1="87225" x2="35618" y2="87225"/>
                          <a14:foregroundMark x1="16263" y1="73352" x2="16263" y2="73352"/>
                          <a14:foregroundMark x1="32527" y1="74451" x2="32527" y2="74451"/>
                          <a14:foregroundMark x1="28360" y1="76511" x2="28360" y2="76511"/>
                          <a14:foregroundMark x1="29839" y1="75687" x2="29839" y2="75687"/>
                          <a14:foregroundMark x1="26075" y1="75687" x2="26075" y2="75687"/>
                          <a14:foregroundMark x1="19086" y1="69780" x2="19086" y2="69780"/>
                          <a14:foregroundMark x1="15323" y1="74725" x2="15323" y2="74725"/>
                          <a14:foregroundMark x1="36156" y1="88599" x2="36156" y2="88599"/>
                          <a14:foregroundMark x1="39113" y1="86538" x2="39113" y2="86538"/>
                          <a14:foregroundMark x1="40054" y1="93407" x2="40054" y2="93407"/>
                          <a14:foregroundMark x1="34140" y1="94918" x2="34140" y2="94918"/>
                          <a14:foregroundMark x1="19489" y1="93956" x2="19489" y2="93956"/>
                          <a14:foregroundMark x1="20565" y1="74451" x2="20565" y2="74451"/>
                          <a14:foregroundMark x1="20027" y1="75000" x2="20027" y2="75000"/>
                          <a14:foregroundMark x1="24328" y1="78022" x2="24328" y2="78022"/>
                          <a14:foregroundMark x1="20833" y1="75000" x2="20833" y2="75000"/>
                          <a14:foregroundMark x1="15457" y1="72665" x2="15457" y2="72665"/>
                          <a14:foregroundMark x1="16801" y1="63187" x2="16801" y2="63187"/>
                          <a14:foregroundMark x1="10215" y1="93132" x2="10215" y2="93132"/>
                          <a14:foregroundMark x1="93548" y1="91896" x2="93548" y2="91896"/>
                          <a14:foregroundMark x1="93817" y1="92445" x2="93817" y2="92445"/>
                          <a14:foregroundMark x1="89113" y1="90797" x2="89113" y2="90797"/>
                          <a14:foregroundMark x1="85618" y1="86951" x2="85618" y2="86951"/>
                          <a14:foregroundMark x1="65188" y1="88599" x2="65188" y2="88599"/>
                          <a14:foregroundMark x1="64785" y1="85165" x2="64785" y2="85165"/>
                          <a14:foregroundMark x1="61156" y1="79533" x2="61156" y2="79533"/>
                          <a14:foregroundMark x1="59677" y1="79533" x2="59677" y2="79533"/>
                          <a14:foregroundMark x1="81989" y1="72390" x2="81989" y2="72390"/>
                          <a14:foregroundMark x1="80511" y1="75412" x2="80511" y2="75412"/>
                          <a14:foregroundMark x1="38306" y1="72390" x2="38306" y2="72390"/>
                          <a14:foregroundMark x1="39113" y1="67995" x2="39113" y2="67995"/>
                          <a14:foregroundMark x1="33065" y1="71841" x2="33065" y2="71841"/>
                          <a14:foregroundMark x1="28763" y1="75275" x2="28763" y2="75275"/>
                          <a14:foregroundMark x1="20833" y1="64973" x2="20833" y2="64973"/>
                          <a14:foregroundMark x1="12500" y1="89011" x2="12500" y2="89011"/>
                        </a14:backgroundRemoval>
                      </a14:imgEffect>
                    </a14:imgLayer>
                  </a14:imgProps>
                </a:ext>
              </a:extLst>
            </a:blip>
            <a:srcRect t="57394"/>
            <a:stretch/>
          </p:blipFill>
          <p:spPr>
            <a:xfrm>
              <a:off x="413642" y="4818848"/>
              <a:ext cx="3642838" cy="1518678"/>
            </a:xfrm>
            <a:prstGeom prst="rect">
              <a:avLst/>
            </a:prstGeom>
            <a:solidFill>
              <a:schemeClr val="tx2">
                <a:lumMod val="75000"/>
                <a:lumOff val="25000"/>
              </a:schemeClr>
            </a:solidFill>
          </p:spPr>
        </p:pic>
        <p:pic>
          <p:nvPicPr>
            <p:cNvPr id="6" name="Picture 5">
              <a:extLst>
                <a:ext uri="{FF2B5EF4-FFF2-40B4-BE49-F238E27FC236}">
                  <a16:creationId xmlns:a16="http://schemas.microsoft.com/office/drawing/2014/main" id="{A3AAF87F-7C05-9E89-4901-065BFE981100}"/>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854" b="61686" l="10000" r="90000">
                          <a14:foregroundMark x1="45699" y1="20055" x2="45699" y2="20055"/>
                          <a14:foregroundMark x1="72043" y1="12912" x2="72043" y2="12912"/>
                          <a14:foregroundMark x1="64247" y1="14423" x2="64247" y2="14423"/>
                          <a14:foregroundMark x1="84409" y1="19780" x2="84409" y2="19780"/>
                          <a14:foregroundMark x1="73656" y1="26786" x2="73656" y2="26786"/>
                          <a14:foregroundMark x1="71640" y1="12088" x2="71640" y2="12088"/>
                          <a14:foregroundMark x1="64516" y1="14698" x2="64516" y2="14698"/>
                          <a14:foregroundMark x1="62769" y1="11813" x2="62769" y2="11813"/>
                          <a14:foregroundMark x1="66801" y1="25412" x2="66801" y2="25412"/>
                          <a14:foregroundMark x1="64113" y1="27060" x2="64113" y2="27060"/>
                          <a14:foregroundMark x1="81855" y1="48077" x2="81855" y2="48077"/>
                          <a14:foregroundMark x1="64247" y1="16484" x2="64247" y2="16484"/>
                          <a14:foregroundMark x1="70027" y1="10577" x2="70027" y2="10577"/>
                          <a14:foregroundMark x1="75672" y1="23901" x2="75672" y2="23901"/>
                          <a14:foregroundMark x1="15591" y1="18819" x2="15591" y2="18819"/>
                          <a14:foregroundMark x1="14382" y1="17995" x2="14382" y2="17995"/>
                          <a14:foregroundMark x1="72581" y1="9615" x2="72581" y2="9615"/>
                          <a14:foregroundMark x1="66129" y1="8242" x2="66129" y2="8242"/>
                          <a14:foregroundMark x1="66263" y1="12088" x2="66263" y2="12088"/>
                          <a14:foregroundMark x1="61828" y1="10577" x2="61828" y2="10577"/>
                          <a14:foregroundMark x1="68817" y1="10577" x2="68817" y2="10577"/>
                          <a14:foregroundMark x1="68145" y1="9615" x2="68145" y2="9615"/>
                          <a14:foregroundMark x1="74059" y1="8516" x2="74059" y2="8516"/>
                          <a14:foregroundMark x1="74328" y1="15522" x2="74328" y2="15522"/>
                          <a14:foregroundMark x1="74597" y1="14698" x2="74597" y2="14698"/>
                          <a14:foregroundMark x1="19086" y1="32967" x2="19086" y2="32967"/>
                          <a14:foregroundMark x1="87366" y1="38049" x2="87366" y2="38049"/>
                          <a14:foregroundMark x1="75134" y1="42857" x2="75134" y2="42857"/>
                        </a14:backgroundRemoval>
                      </a14:imgEffect>
                    </a14:imgLayer>
                  </a14:imgProps>
                </a:ext>
              </a:extLst>
            </a:blip>
            <a:srcRect r="6610" b="64074"/>
            <a:stretch/>
          </p:blipFill>
          <p:spPr>
            <a:xfrm>
              <a:off x="402780" y="3429000"/>
              <a:ext cx="3663138" cy="1396519"/>
            </a:xfrm>
            <a:prstGeom prst="rect">
              <a:avLst/>
            </a:prstGeom>
            <a:solidFill>
              <a:schemeClr val="tx2">
                <a:lumMod val="75000"/>
                <a:lumOff val="25000"/>
              </a:schemeClr>
            </a:solidFill>
          </p:spPr>
        </p:pic>
      </p:grpSp>
      <p:cxnSp>
        <p:nvCxnSpPr>
          <p:cNvPr id="25" name="Straight Arrow Connector 24">
            <a:extLst>
              <a:ext uri="{FF2B5EF4-FFF2-40B4-BE49-F238E27FC236}">
                <a16:creationId xmlns:a16="http://schemas.microsoft.com/office/drawing/2014/main" id="{BEC9439B-0CBF-2598-24D7-228BD20C08B7}"/>
              </a:ext>
            </a:extLst>
          </p:cNvPr>
          <p:cNvCxnSpPr>
            <a:cxnSpLocks/>
            <a:stCxn id="6" idx="0"/>
          </p:cNvCxnSpPr>
          <p:nvPr/>
        </p:nvCxnSpPr>
        <p:spPr>
          <a:xfrm flipV="1">
            <a:off x="2276271" y="3148103"/>
            <a:ext cx="0" cy="43154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7C85EAC-40BC-A6F8-1F65-C4259D1331DA}"/>
              </a:ext>
            </a:extLst>
          </p:cNvPr>
          <p:cNvCxnSpPr/>
          <p:nvPr/>
        </p:nvCxnSpPr>
        <p:spPr>
          <a:xfrm>
            <a:off x="4107840" y="5678037"/>
            <a:ext cx="99416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ight Arrow 12">
            <a:extLst>
              <a:ext uri="{FF2B5EF4-FFF2-40B4-BE49-F238E27FC236}">
                <a16:creationId xmlns:a16="http://schemas.microsoft.com/office/drawing/2014/main" id="{BC1BA7BC-9E78-0AE4-A7D2-3CA979E1038C}"/>
              </a:ext>
            </a:extLst>
          </p:cNvPr>
          <p:cNvSpPr/>
          <p:nvPr/>
        </p:nvSpPr>
        <p:spPr>
          <a:xfrm>
            <a:off x="2820291" y="2677751"/>
            <a:ext cx="504231" cy="282135"/>
          </a:xfrm>
          <a:prstGeom prst="rightArrow">
            <a:avLst/>
          </a:prstGeom>
          <a:solidFill>
            <a:srgbClr val="004166"/>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ight Arrow 14">
            <a:extLst>
              <a:ext uri="{FF2B5EF4-FFF2-40B4-BE49-F238E27FC236}">
                <a16:creationId xmlns:a16="http://schemas.microsoft.com/office/drawing/2014/main" id="{045B0CD1-B956-1772-EBC5-B59EEAE42E16}"/>
              </a:ext>
            </a:extLst>
          </p:cNvPr>
          <p:cNvSpPr/>
          <p:nvPr/>
        </p:nvSpPr>
        <p:spPr>
          <a:xfrm>
            <a:off x="5430855" y="2684123"/>
            <a:ext cx="617575" cy="282135"/>
          </a:xfrm>
          <a:prstGeom prst="rightArrow">
            <a:avLst/>
          </a:prstGeom>
          <a:solidFill>
            <a:srgbClr val="005B8D"/>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Top Corners Snipped 8">
            <a:extLst>
              <a:ext uri="{FF2B5EF4-FFF2-40B4-BE49-F238E27FC236}">
                <a16:creationId xmlns:a16="http://schemas.microsoft.com/office/drawing/2014/main" id="{813C00E7-4A68-0A20-8C1E-5965D9BAF309}"/>
              </a:ext>
            </a:extLst>
          </p:cNvPr>
          <p:cNvSpPr/>
          <p:nvPr/>
        </p:nvSpPr>
        <p:spPr>
          <a:xfrm>
            <a:off x="6048430" y="2246827"/>
            <a:ext cx="2225963" cy="1078171"/>
          </a:xfrm>
          <a:prstGeom prst="snip2SameRect">
            <a:avLst/>
          </a:prstGeom>
          <a:solidFill>
            <a:srgbClr val="0083CC"/>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Black" panose="020B0A04020102020204" pitchFamily="34" charset="0"/>
                <a:ea typeface="+mn-ea"/>
                <a:cs typeface="+mn-cs"/>
              </a:rPr>
              <a:t>AI</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Black" panose="020B0A04020102020204" pitchFamily="34" charset="0"/>
                <a:ea typeface="+mn-ea"/>
                <a:cs typeface="+mn-cs"/>
              </a:rPr>
              <a:t>Interventions</a:t>
            </a:r>
          </a:p>
        </p:txBody>
      </p:sp>
      <p:sp>
        <p:nvSpPr>
          <p:cNvPr id="16" name="Right Arrow 15">
            <a:extLst>
              <a:ext uri="{FF2B5EF4-FFF2-40B4-BE49-F238E27FC236}">
                <a16:creationId xmlns:a16="http://schemas.microsoft.com/office/drawing/2014/main" id="{76529995-DA20-282A-361D-1BFC9F1954C4}"/>
              </a:ext>
            </a:extLst>
          </p:cNvPr>
          <p:cNvSpPr/>
          <p:nvPr/>
        </p:nvSpPr>
        <p:spPr>
          <a:xfrm>
            <a:off x="8133741" y="2650888"/>
            <a:ext cx="1184175" cy="338541"/>
          </a:xfrm>
          <a:prstGeom prst="rightArrow">
            <a:avLst/>
          </a:prstGeom>
          <a:solidFill>
            <a:srgbClr val="0083CC"/>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2B98D1A5-02D4-EAB0-B0D7-7CAD3849B754}"/>
              </a:ext>
            </a:extLst>
          </p:cNvPr>
          <p:cNvSpPr/>
          <p:nvPr/>
        </p:nvSpPr>
        <p:spPr>
          <a:xfrm>
            <a:off x="444702" y="3579650"/>
            <a:ext cx="3653700" cy="2899095"/>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1" name="Picture 20" descr="A group of children with their hands up&#10;&#10;Description automatically generated">
            <a:extLst>
              <a:ext uri="{FF2B5EF4-FFF2-40B4-BE49-F238E27FC236}">
                <a16:creationId xmlns:a16="http://schemas.microsoft.com/office/drawing/2014/main" id="{6EDAB985-4CF2-6A36-23E1-9B7E82E4437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339991" y="185772"/>
            <a:ext cx="2249214" cy="1686910"/>
          </a:xfrm>
          <a:prstGeom prst="rect">
            <a:avLst/>
          </a:prstGeom>
        </p:spPr>
      </p:pic>
    </p:spTree>
    <p:extLst>
      <p:ext uri="{BB962C8B-B14F-4D97-AF65-F5344CB8AC3E}">
        <p14:creationId xmlns:p14="http://schemas.microsoft.com/office/powerpoint/2010/main" val="3704772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CF6F2C-B1DF-5E1A-CF0C-538987A10DBB}"/>
              </a:ext>
            </a:extLst>
          </p:cNvPr>
          <p:cNvSpPr txBox="1"/>
          <p:nvPr/>
        </p:nvSpPr>
        <p:spPr>
          <a:xfrm>
            <a:off x="5957210" y="2339897"/>
            <a:ext cx="5932996" cy="280076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The Institute aims to advance AI to scale Speech &amp; Language Pathologists (SLPs) so that no child in need of services is left behind. Our technologies both complement and supplement human expertise.</a:t>
            </a:r>
            <a:br>
              <a:rPr kumimoji="0" lang="en-US" sz="22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br>
            <a:br>
              <a:rPr kumimoji="0" lang="en-US" sz="22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br>
            <a:r>
              <a:rPr kumimoji="0" lang="en-US" sz="22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Providing SLPs with time-saving tools novel, multifaceted insights to serve our children and elevate their academic potential. </a:t>
            </a:r>
            <a:endParaRPr kumimoji="0" lang="en-US" sz="2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0" name="TextBox 9">
            <a:extLst>
              <a:ext uri="{FF2B5EF4-FFF2-40B4-BE49-F238E27FC236}">
                <a16:creationId xmlns:a16="http://schemas.microsoft.com/office/drawing/2014/main" id="{999C1DB4-BE6E-001F-E419-64D3CC866C64}"/>
              </a:ext>
            </a:extLst>
          </p:cNvPr>
          <p:cNvSpPr txBox="1"/>
          <p:nvPr/>
        </p:nvSpPr>
        <p:spPr>
          <a:xfrm>
            <a:off x="1485374" y="806642"/>
            <a:ext cx="10404832" cy="1211550"/>
          </a:xfrm>
          <a:prstGeom prst="rect">
            <a:avLst/>
          </a:prstGeom>
          <a:noFill/>
        </p:spPr>
        <p:txBody>
          <a:bodyPr wrap="square" rtlCol="0">
            <a:spAutoFit/>
          </a:bodyPr>
          <a:lstStyle/>
          <a:p>
            <a:pPr marL="0" marR="0" lvl="0" indent="0" algn="r" defTabSz="914459" rtl="0" eaLnBrk="1" fontAlgn="auto" latinLnBrk="0" hangingPunct="1">
              <a:lnSpc>
                <a:spcPct val="100000"/>
              </a:lnSpc>
              <a:spcBef>
                <a:spcPts val="0"/>
              </a:spcBef>
              <a:spcAft>
                <a:spcPts val="0"/>
              </a:spcAft>
              <a:buClrTx/>
              <a:buSzTx/>
              <a:buFontTx/>
              <a:buNone/>
              <a:tabLst/>
              <a:defRPr/>
            </a:pPr>
            <a:r>
              <a:rPr kumimoji="0" lang="en-US" sz="7273" b="0" i="0" u="none" strike="noStrike" kern="1200" cap="none" spc="0" normalizeH="0" baseline="0" noProof="0" dirty="0">
                <a:ln>
                  <a:noFill/>
                </a:ln>
                <a:solidFill>
                  <a:prstClr val="white">
                    <a:alpha val="29000"/>
                  </a:prstClr>
                </a:solidFill>
                <a:effectLst/>
                <a:uLnTx/>
                <a:uFillTx/>
                <a:latin typeface="Arial Black" panose="020B0A04020102020204" pitchFamily="34" charset="0"/>
                <a:ea typeface="+mn-ea"/>
                <a:cs typeface="+mn-cs"/>
              </a:rPr>
              <a:t>PARADIGM SHIFT</a:t>
            </a:r>
          </a:p>
        </p:txBody>
      </p:sp>
      <p:sp>
        <p:nvSpPr>
          <p:cNvPr id="12" name="TextBox 11">
            <a:extLst>
              <a:ext uri="{FF2B5EF4-FFF2-40B4-BE49-F238E27FC236}">
                <a16:creationId xmlns:a16="http://schemas.microsoft.com/office/drawing/2014/main" id="{A18095DE-037B-C5FB-6A9A-F1CDFB7A38EE}"/>
              </a:ext>
            </a:extLst>
          </p:cNvPr>
          <p:cNvSpPr txBox="1"/>
          <p:nvPr/>
        </p:nvSpPr>
        <p:spPr>
          <a:xfrm>
            <a:off x="1790862" y="269656"/>
            <a:ext cx="9013910" cy="1211550"/>
          </a:xfrm>
          <a:prstGeom prst="rect">
            <a:avLst/>
          </a:prstGeom>
          <a:noFill/>
        </p:spPr>
        <p:txBody>
          <a:bodyPr wrap="square" rtlCol="0">
            <a:spAutoFit/>
          </a:bodyPr>
          <a:lstStyle/>
          <a:p>
            <a:pPr marL="0" marR="0" lvl="0" indent="0" algn="r" defTabSz="914459" rtl="0" eaLnBrk="1" fontAlgn="auto" latinLnBrk="0" hangingPunct="1">
              <a:lnSpc>
                <a:spcPct val="100000"/>
              </a:lnSpc>
              <a:spcBef>
                <a:spcPts val="0"/>
              </a:spcBef>
              <a:spcAft>
                <a:spcPts val="0"/>
              </a:spcAft>
              <a:buClrTx/>
              <a:buSzTx/>
              <a:buFontTx/>
              <a:buNone/>
              <a:tabLst/>
              <a:defRPr/>
            </a:pPr>
            <a:r>
              <a:rPr kumimoji="0" lang="en-US" sz="7273" b="0" i="0" u="none" strike="noStrike" kern="1200" cap="none" spc="0" normalizeH="0" baseline="0" noProof="0" dirty="0">
                <a:ln>
                  <a:noFill/>
                </a:ln>
                <a:solidFill>
                  <a:prstClr val="white">
                    <a:alpha val="47000"/>
                  </a:prstClr>
                </a:solidFill>
                <a:effectLst/>
                <a:uLnTx/>
                <a:uFillTx/>
                <a:latin typeface="Arial Black" panose="020B0A04020102020204" pitchFamily="34" charset="0"/>
                <a:ea typeface="+mn-ea"/>
                <a:cs typeface="+mn-cs"/>
              </a:rPr>
              <a:t>POWERFUL</a:t>
            </a:r>
          </a:p>
        </p:txBody>
      </p:sp>
      <p:sp>
        <p:nvSpPr>
          <p:cNvPr id="15" name="Arrow: Right 14">
            <a:extLst>
              <a:ext uri="{FF2B5EF4-FFF2-40B4-BE49-F238E27FC236}">
                <a16:creationId xmlns:a16="http://schemas.microsoft.com/office/drawing/2014/main" id="{13E0EF7C-EA99-C643-E02F-288C2A94FC4B}"/>
              </a:ext>
            </a:extLst>
          </p:cNvPr>
          <p:cNvSpPr/>
          <p:nvPr/>
        </p:nvSpPr>
        <p:spPr>
          <a:xfrm rot="16200000">
            <a:off x="-1463429" y="4006896"/>
            <a:ext cx="5178017" cy="101271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69D4F06-934C-C3E4-0400-6DAE5A0E4A16}"/>
              </a:ext>
            </a:extLst>
          </p:cNvPr>
          <p:cNvSpPr/>
          <p:nvPr/>
        </p:nvSpPr>
        <p:spPr>
          <a:xfrm>
            <a:off x="1872602" y="3706283"/>
            <a:ext cx="3618133" cy="1954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C000"/>
                </a:solidFill>
                <a:effectLst/>
                <a:uLnTx/>
                <a:uFillTx/>
                <a:latin typeface="Arial Black" panose="020B0A04020102020204" pitchFamily="34" charset="0"/>
                <a:ea typeface="+mn-ea"/>
                <a:cs typeface="Arial" panose="020B0604020202020204" pitchFamily="34" charset="0"/>
              </a:rPr>
              <a:t>The US alone has</a:t>
            </a:r>
            <a:br>
              <a:rPr kumimoji="0" lang="en-US" sz="2200" b="0" i="0" u="none" strike="noStrike" kern="1200" cap="none" spc="0" normalizeH="0" baseline="0" noProof="0" dirty="0">
                <a:ln>
                  <a:noFill/>
                </a:ln>
                <a:solidFill>
                  <a:srgbClr val="FFC000"/>
                </a:solidFill>
                <a:effectLst/>
                <a:uLnTx/>
                <a:uFillTx/>
                <a:latin typeface="Arial Black" panose="020B0A040201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FFC000"/>
                </a:solidFill>
                <a:effectLst/>
                <a:uLnTx/>
                <a:uFillTx/>
                <a:latin typeface="Arial Black" panose="020B0A04020102020204" pitchFamily="34" charset="0"/>
                <a:ea typeface="+mn-ea"/>
                <a:cs typeface="Arial" panose="020B0604020202020204" pitchFamily="34" charset="0"/>
              </a:rPr>
              <a:t>3.4 million children in need of Speech and Language services.</a:t>
            </a:r>
            <a:br>
              <a:rPr kumimoji="0" lang="en-US" sz="2546" b="0" i="0" u="none" strike="noStrike" kern="1200" cap="none" spc="0" normalizeH="0" baseline="0" noProof="0" dirty="0">
                <a:ln>
                  <a:noFill/>
                </a:ln>
                <a:solidFill>
                  <a:srgbClr val="FFC000"/>
                </a:solidFill>
                <a:effectLst/>
                <a:uLnTx/>
                <a:uFillTx/>
                <a:latin typeface="Arial Black" panose="020B0A04020102020204" pitchFamily="34" charset="0"/>
                <a:ea typeface="+mn-ea"/>
                <a:cs typeface="Arial" panose="020B0604020202020204" pitchFamily="34" charset="0"/>
              </a:rPr>
            </a:br>
            <a:endParaRPr kumimoji="0" lang="en-US" sz="2546" b="0" i="0" u="none" strike="noStrike" kern="1200" cap="none" spc="0" normalizeH="0" baseline="0" noProof="0" dirty="0">
              <a:ln>
                <a:noFill/>
              </a:ln>
              <a:solidFill>
                <a:srgbClr val="002060"/>
              </a:solidFill>
              <a:effectLst/>
              <a:uLnTx/>
              <a:uFillTx/>
              <a:latin typeface="Arial Black" panose="020B0A040201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There is a significant shortage of Speech</a:t>
            </a:r>
            <a:br>
              <a:rPr kumimoji="0" lang="en-US" sz="2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br>
            <a:r>
              <a:rPr kumimoji="0" lang="en-US" sz="2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and Language Pathologists (SLPs).</a:t>
            </a:r>
            <a:endParaRPr kumimoji="0" lang="en-US" sz="2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Arrow: Right 5">
            <a:extLst>
              <a:ext uri="{FF2B5EF4-FFF2-40B4-BE49-F238E27FC236}">
                <a16:creationId xmlns:a16="http://schemas.microsoft.com/office/drawing/2014/main" id="{8081FE1B-09C2-29DC-A2D3-EA48E4153320}"/>
              </a:ext>
            </a:extLst>
          </p:cNvPr>
          <p:cNvSpPr/>
          <p:nvPr/>
        </p:nvSpPr>
        <p:spPr>
          <a:xfrm rot="5400000">
            <a:off x="-400024" y="4634307"/>
            <a:ext cx="3770798" cy="101271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9561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2255A6E-81CF-EE3E-9952-C708AF385141}"/>
              </a:ext>
            </a:extLst>
          </p:cNvPr>
          <p:cNvPicPr>
            <a:picLocks noChangeAspect="1"/>
          </p:cNvPicPr>
          <p:nvPr/>
        </p:nvPicPr>
        <p:blipFill rotWithShape="1">
          <a:blip r:embed="rId3"/>
          <a:srcRect l="9338" r="17787"/>
          <a:stretch/>
        </p:blipFill>
        <p:spPr>
          <a:xfrm flipH="1">
            <a:off x="4603" y="117008"/>
            <a:ext cx="12187395" cy="6729412"/>
          </a:xfrm>
          <a:prstGeom prst="rect">
            <a:avLst/>
          </a:prstGeom>
        </p:spPr>
      </p:pic>
      <p:sp>
        <p:nvSpPr>
          <p:cNvPr id="3" name="Rectangle 2">
            <a:extLst>
              <a:ext uri="{FF2B5EF4-FFF2-40B4-BE49-F238E27FC236}">
                <a16:creationId xmlns:a16="http://schemas.microsoft.com/office/drawing/2014/main" id="{15733AC8-4107-3CEA-74B5-A57599DB3FDE}"/>
              </a:ext>
            </a:extLst>
          </p:cNvPr>
          <p:cNvSpPr/>
          <p:nvPr/>
        </p:nvSpPr>
        <p:spPr>
          <a:xfrm>
            <a:off x="3952" y="117008"/>
            <a:ext cx="12191999" cy="6729412"/>
          </a:xfrm>
          <a:prstGeom prst="rect">
            <a:avLst/>
          </a:prstGeom>
          <a:gradFill flip="none" rotWithShape="1">
            <a:gsLst>
              <a:gs pos="100000">
                <a:srgbClr val="003056">
                  <a:alpha val="0"/>
                </a:srgbClr>
              </a:gs>
              <a:gs pos="31000">
                <a:srgbClr val="005BBB">
                  <a:alpha val="71425"/>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extBox 1"/>
          <p:cNvSpPr txBox="1"/>
          <p:nvPr/>
        </p:nvSpPr>
        <p:spPr>
          <a:xfrm>
            <a:off x="3798949" y="1481079"/>
            <a:ext cx="1249662" cy="2601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91" b="0" i="0" u="none" strike="noStrike" kern="1200" cap="none" spc="0" normalizeH="0" baseline="0" noProof="0" dirty="0">
                <a:ln>
                  <a:noFill/>
                </a:ln>
                <a:solidFill>
                  <a:srgbClr val="666666"/>
                </a:solidFill>
                <a:effectLst/>
                <a:uLnTx/>
                <a:uFillTx/>
                <a:latin typeface="Arial" panose="020B0604020202020204"/>
                <a:ea typeface="+mn-ea"/>
                <a:cs typeface="+mn-cs"/>
              </a:rPr>
              <a:t>  </a:t>
            </a:r>
          </a:p>
        </p:txBody>
      </p:sp>
      <p:sp>
        <p:nvSpPr>
          <p:cNvPr id="13" name="Rectangle 12">
            <a:extLst>
              <a:ext uri="{FF2B5EF4-FFF2-40B4-BE49-F238E27FC236}">
                <a16:creationId xmlns:a16="http://schemas.microsoft.com/office/drawing/2014/main" id="{EDB8C1AD-306A-1C50-B11E-A18479069371}"/>
              </a:ext>
            </a:extLst>
          </p:cNvPr>
          <p:cNvSpPr/>
          <p:nvPr/>
        </p:nvSpPr>
        <p:spPr>
          <a:xfrm>
            <a:off x="5317159" y="1434301"/>
            <a:ext cx="5166139" cy="264253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D4D4D"/>
              </a:solidFill>
              <a:effectLst/>
              <a:uLnTx/>
              <a:uFillTx/>
              <a:latin typeface="Arial Narrow" panose="020B0606020202030204" pitchFamily="34" charset="0"/>
              <a:ea typeface="+mn-ea"/>
              <a:cs typeface="+mn-cs"/>
            </a:endParaRPr>
          </a:p>
        </p:txBody>
      </p:sp>
      <p:sp>
        <p:nvSpPr>
          <p:cNvPr id="6" name="TextBox 5">
            <a:hlinkClick r:id="" action="ppaction://noaction"/>
            <a:extLst>
              <a:ext uri="{FF2B5EF4-FFF2-40B4-BE49-F238E27FC236}">
                <a16:creationId xmlns:a16="http://schemas.microsoft.com/office/drawing/2014/main" id="{8A0E04CA-E05E-FE03-E2FF-A0AA4DA16EDB}"/>
              </a:ext>
            </a:extLst>
          </p:cNvPr>
          <p:cNvSpPr txBox="1"/>
          <p:nvPr/>
        </p:nvSpPr>
        <p:spPr>
          <a:xfrm>
            <a:off x="6937620" y="1897704"/>
            <a:ext cx="3932609" cy="646331"/>
          </a:xfrm>
          <a:prstGeom prst="rect">
            <a:avLst/>
          </a:prstGeom>
          <a:noFill/>
          <a:effec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6C321"/>
                </a:solidFill>
                <a:effectLst/>
                <a:uLnTx/>
                <a:uFillTx/>
                <a:latin typeface="Arial" panose="020B0604020202020204"/>
                <a:ea typeface="+mn-ea"/>
                <a:cs typeface="Arial Black" panose="020B0604020202020204" pitchFamily="34" charset="0"/>
              </a:rPr>
              <a:t>»</a:t>
            </a: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 </a:t>
            </a:r>
            <a:r>
              <a:rPr kumimoji="0" lang="en-US" sz="3000" b="1"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Environment</a:t>
            </a:r>
          </a:p>
        </p:txBody>
      </p:sp>
      <p:sp>
        <p:nvSpPr>
          <p:cNvPr id="19" name="TextBox 18">
            <a:extLst>
              <a:ext uri="{FF2B5EF4-FFF2-40B4-BE49-F238E27FC236}">
                <a16:creationId xmlns:a16="http://schemas.microsoft.com/office/drawing/2014/main" id="{C18F0B4D-7E51-6B59-3E0D-B9BBFD7A86FF}"/>
              </a:ext>
            </a:extLst>
          </p:cNvPr>
          <p:cNvSpPr txBox="1"/>
          <p:nvPr/>
        </p:nvSpPr>
        <p:spPr>
          <a:xfrm>
            <a:off x="752816" y="3000428"/>
            <a:ext cx="4349653" cy="156966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Black" panose="020B0604020202020204" pitchFamily="34" charset="0"/>
                <a:ea typeface="+mn-ea"/>
                <a:cs typeface="Arial Black" panose="020B0604020202020204" pitchFamily="34" charset="0"/>
              </a:rPr>
              <a:t>Artificial Intelligence</a:t>
            </a:r>
          </a:p>
        </p:txBody>
      </p:sp>
      <p:sp>
        <p:nvSpPr>
          <p:cNvPr id="20" name="TextBox 19">
            <a:hlinkClick r:id="" action="ppaction://noaction"/>
            <a:extLst>
              <a:ext uri="{FF2B5EF4-FFF2-40B4-BE49-F238E27FC236}">
                <a16:creationId xmlns:a16="http://schemas.microsoft.com/office/drawing/2014/main" id="{D5205B98-D5CE-C622-5408-3BC1288EDF9F}"/>
              </a:ext>
            </a:extLst>
          </p:cNvPr>
          <p:cNvSpPr txBox="1"/>
          <p:nvPr/>
        </p:nvSpPr>
        <p:spPr>
          <a:xfrm>
            <a:off x="6937620" y="3440392"/>
            <a:ext cx="3932609" cy="584775"/>
          </a:xfrm>
          <a:prstGeom prst="rect">
            <a:avLst/>
          </a:prstGeom>
          <a:noFill/>
          <a:effec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6C321"/>
                </a:solidFill>
                <a:effectLst/>
                <a:uLnTx/>
                <a:uFillTx/>
                <a:latin typeface="Arial" panose="020B0604020202020204"/>
                <a:ea typeface="+mn-ea"/>
                <a:cs typeface="Arial Black" panose="020B0604020202020204" pitchFamily="34" charset="0"/>
              </a:rPr>
              <a:t>»</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 </a:t>
            </a:r>
            <a:r>
              <a:rPr kumimoji="0" lang="en-US" sz="3000" b="1"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Cybersecurity</a:t>
            </a:r>
          </a:p>
        </p:txBody>
      </p:sp>
      <p:sp>
        <p:nvSpPr>
          <p:cNvPr id="21" name="TextBox 20">
            <a:hlinkClick r:id="" action="ppaction://noaction"/>
            <a:extLst>
              <a:ext uri="{FF2B5EF4-FFF2-40B4-BE49-F238E27FC236}">
                <a16:creationId xmlns:a16="http://schemas.microsoft.com/office/drawing/2014/main" id="{43537EB5-6EF8-81C5-2D05-87E52C9BC5FD}"/>
              </a:ext>
            </a:extLst>
          </p:cNvPr>
          <p:cNvSpPr txBox="1"/>
          <p:nvPr/>
        </p:nvSpPr>
        <p:spPr>
          <a:xfrm>
            <a:off x="6937620" y="3961822"/>
            <a:ext cx="3932610" cy="584775"/>
          </a:xfrm>
          <a:prstGeom prst="rect">
            <a:avLst/>
          </a:prstGeom>
          <a:noFill/>
          <a:effec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6C321"/>
                </a:solidFill>
                <a:effectLst/>
                <a:uLnTx/>
                <a:uFillTx/>
                <a:latin typeface="Arial" panose="020B0604020202020204"/>
                <a:ea typeface="+mn-ea"/>
                <a:cs typeface="Arial Black" panose="020B0604020202020204" pitchFamily="34" charset="0"/>
              </a:rPr>
              <a:t>»</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 </a:t>
            </a:r>
            <a:r>
              <a:rPr kumimoji="0" lang="en-US" sz="3000" b="1"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Robotics</a:t>
            </a:r>
          </a:p>
        </p:txBody>
      </p:sp>
      <p:sp>
        <p:nvSpPr>
          <p:cNvPr id="22" name="TextBox 21">
            <a:hlinkClick r:id="" action="ppaction://noaction"/>
            <a:extLst>
              <a:ext uri="{FF2B5EF4-FFF2-40B4-BE49-F238E27FC236}">
                <a16:creationId xmlns:a16="http://schemas.microsoft.com/office/drawing/2014/main" id="{825CE6D8-4B78-E141-09C2-02C2AE776143}"/>
              </a:ext>
            </a:extLst>
          </p:cNvPr>
          <p:cNvSpPr txBox="1"/>
          <p:nvPr/>
        </p:nvSpPr>
        <p:spPr>
          <a:xfrm>
            <a:off x="6937620" y="4462753"/>
            <a:ext cx="3932610" cy="584775"/>
          </a:xfrm>
          <a:prstGeom prst="rect">
            <a:avLst/>
          </a:prstGeom>
          <a:noFill/>
          <a:effec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6C321"/>
                </a:solidFill>
                <a:effectLst/>
                <a:uLnTx/>
                <a:uFillTx/>
                <a:latin typeface="Arial" panose="020B0604020202020204"/>
                <a:ea typeface="+mn-ea"/>
                <a:cs typeface="Arial Black" panose="020B0604020202020204" pitchFamily="34" charset="0"/>
              </a:rPr>
              <a:t>»</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 </a:t>
            </a:r>
            <a:r>
              <a:rPr kumimoji="0" lang="en-US" sz="3000" b="1"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Transportation</a:t>
            </a:r>
          </a:p>
        </p:txBody>
      </p:sp>
      <p:sp>
        <p:nvSpPr>
          <p:cNvPr id="24" name="TextBox 23">
            <a:hlinkClick r:id="" action="ppaction://noaction"/>
            <a:extLst>
              <a:ext uri="{FF2B5EF4-FFF2-40B4-BE49-F238E27FC236}">
                <a16:creationId xmlns:a16="http://schemas.microsoft.com/office/drawing/2014/main" id="{C98DC33F-2EEB-8FB4-BB2B-D8960CF03DB0}"/>
              </a:ext>
            </a:extLst>
          </p:cNvPr>
          <p:cNvSpPr txBox="1"/>
          <p:nvPr/>
        </p:nvSpPr>
        <p:spPr>
          <a:xfrm>
            <a:off x="6937620" y="4905524"/>
            <a:ext cx="3932608" cy="584775"/>
          </a:xfrm>
          <a:prstGeom prst="rect">
            <a:avLst/>
          </a:prstGeom>
          <a:noFill/>
          <a:effec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6C321"/>
                </a:solidFill>
                <a:effectLst/>
                <a:uLnTx/>
                <a:uFillTx/>
                <a:latin typeface="Arial" panose="020B0604020202020204"/>
                <a:ea typeface="+mn-ea"/>
                <a:cs typeface="Arial Black" panose="020B0604020202020204" pitchFamily="34" charset="0"/>
              </a:rPr>
              <a:t>»</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 </a:t>
            </a:r>
            <a:r>
              <a:rPr kumimoji="0" lang="en-US" sz="3000" b="1"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Materials</a:t>
            </a:r>
          </a:p>
        </p:txBody>
      </p:sp>
      <p:sp>
        <p:nvSpPr>
          <p:cNvPr id="26" name="TextBox 25">
            <a:extLst>
              <a:ext uri="{FF2B5EF4-FFF2-40B4-BE49-F238E27FC236}">
                <a16:creationId xmlns:a16="http://schemas.microsoft.com/office/drawing/2014/main" id="{EF3BE6F3-8A29-00CF-E3A6-DF8653708100}"/>
              </a:ext>
            </a:extLst>
          </p:cNvPr>
          <p:cNvSpPr txBox="1"/>
          <p:nvPr/>
        </p:nvSpPr>
        <p:spPr>
          <a:xfrm>
            <a:off x="765576" y="4577314"/>
            <a:ext cx="5330423" cy="954107"/>
          </a:xfrm>
          <a:prstGeom prst="rect">
            <a:avLst/>
          </a:prstGeom>
          <a:noFill/>
          <a:effec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C321"/>
                </a:solidFill>
                <a:effectLst/>
                <a:uLnTx/>
                <a:uFillTx/>
                <a:latin typeface="Arial Black" panose="020B0604020202020204" pitchFamily="34" charset="0"/>
                <a:ea typeface="+mn-ea"/>
                <a:cs typeface="Arial Black" panose="020B0604020202020204" pitchFamily="34" charset="0"/>
              </a:rPr>
              <a:t>ENABLING RESEARCH INNOVATIONS</a:t>
            </a:r>
          </a:p>
        </p:txBody>
      </p:sp>
      <p:pic>
        <p:nvPicPr>
          <p:cNvPr id="27" name="Picture 26" descr="A computer chip with a square and a square with lines around it&#10;&#10;Description automatically generated">
            <a:extLst>
              <a:ext uri="{FF2B5EF4-FFF2-40B4-BE49-F238E27FC236}">
                <a16:creationId xmlns:a16="http://schemas.microsoft.com/office/drawing/2014/main" id="{3C211319-6C17-7738-599D-4AC160DF0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75" y="783065"/>
            <a:ext cx="2048716" cy="2027486"/>
          </a:xfrm>
          <a:prstGeom prst="rect">
            <a:avLst/>
          </a:prstGeom>
        </p:spPr>
      </p:pic>
      <p:sp>
        <p:nvSpPr>
          <p:cNvPr id="4" name="TextBox 3">
            <a:hlinkClick r:id="" action="ppaction://noaction"/>
            <a:extLst>
              <a:ext uri="{FF2B5EF4-FFF2-40B4-BE49-F238E27FC236}">
                <a16:creationId xmlns:a16="http://schemas.microsoft.com/office/drawing/2014/main" id="{3822947C-993B-8747-5AC7-A813EB5B63B5}"/>
              </a:ext>
            </a:extLst>
          </p:cNvPr>
          <p:cNvSpPr txBox="1"/>
          <p:nvPr/>
        </p:nvSpPr>
        <p:spPr>
          <a:xfrm>
            <a:off x="6937620" y="2381049"/>
            <a:ext cx="3932609" cy="646331"/>
          </a:xfrm>
          <a:prstGeom prst="rect">
            <a:avLst/>
          </a:prstGeom>
          <a:noFill/>
          <a:effec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6C321"/>
                </a:solidFill>
                <a:effectLst/>
                <a:uLnTx/>
                <a:uFillTx/>
                <a:latin typeface="Arial" panose="020B0604020202020204"/>
                <a:ea typeface="+mn-ea"/>
                <a:cs typeface="Arial Black" panose="020B0604020202020204" pitchFamily="34" charset="0"/>
              </a:rPr>
              <a:t>»</a:t>
            </a: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 </a:t>
            </a:r>
            <a:r>
              <a:rPr kumimoji="0" lang="en-US" sz="3000" b="1"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Biometrics</a:t>
            </a:r>
          </a:p>
        </p:txBody>
      </p:sp>
      <p:sp>
        <p:nvSpPr>
          <p:cNvPr id="5" name="TextBox 4">
            <a:hlinkClick r:id="" action="ppaction://noaction"/>
            <a:extLst>
              <a:ext uri="{FF2B5EF4-FFF2-40B4-BE49-F238E27FC236}">
                <a16:creationId xmlns:a16="http://schemas.microsoft.com/office/drawing/2014/main" id="{49535347-176E-4A9D-252D-D48086BA540E}"/>
              </a:ext>
            </a:extLst>
          </p:cNvPr>
          <p:cNvSpPr txBox="1"/>
          <p:nvPr/>
        </p:nvSpPr>
        <p:spPr>
          <a:xfrm>
            <a:off x="6937619" y="2883596"/>
            <a:ext cx="4682881" cy="646331"/>
          </a:xfrm>
          <a:prstGeom prst="rect">
            <a:avLst/>
          </a:prstGeom>
          <a:noFill/>
          <a:effec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6C321"/>
                </a:solidFill>
                <a:effectLst/>
                <a:uLnTx/>
                <a:uFillTx/>
                <a:latin typeface="Arial" panose="020B0604020202020204"/>
                <a:ea typeface="+mn-ea"/>
                <a:cs typeface="Arial Black" panose="020B0604020202020204" pitchFamily="34" charset="0"/>
              </a:rPr>
              <a:t>»</a:t>
            </a: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 </a:t>
            </a:r>
            <a:r>
              <a:rPr kumimoji="0" lang="en-US" sz="3000" b="1"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Information Integrity</a:t>
            </a:r>
          </a:p>
        </p:txBody>
      </p:sp>
      <p:sp>
        <p:nvSpPr>
          <p:cNvPr id="7" name="TextBox 6">
            <a:hlinkClick r:id="" action="ppaction://noaction"/>
            <a:extLst>
              <a:ext uri="{FF2B5EF4-FFF2-40B4-BE49-F238E27FC236}">
                <a16:creationId xmlns:a16="http://schemas.microsoft.com/office/drawing/2014/main" id="{4711FD8F-4262-DEDB-A675-18A3BE0B6F4D}"/>
              </a:ext>
            </a:extLst>
          </p:cNvPr>
          <p:cNvSpPr txBox="1"/>
          <p:nvPr/>
        </p:nvSpPr>
        <p:spPr>
          <a:xfrm>
            <a:off x="6941573" y="1414728"/>
            <a:ext cx="3932609" cy="646331"/>
          </a:xfrm>
          <a:prstGeom prst="rect">
            <a:avLst/>
          </a:prstGeom>
          <a:noFill/>
          <a:effec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6C321"/>
                </a:solidFill>
                <a:effectLst/>
                <a:uLnTx/>
                <a:uFillTx/>
                <a:latin typeface="Arial" panose="020B0604020202020204"/>
                <a:ea typeface="+mn-ea"/>
                <a:cs typeface="Arial Black" panose="020B0604020202020204" pitchFamily="34" charset="0"/>
              </a:rPr>
              <a:t>»</a:t>
            </a: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 </a:t>
            </a:r>
            <a:r>
              <a:rPr kumimoji="0" lang="en-US" sz="3000" b="1"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Education</a:t>
            </a:r>
          </a:p>
        </p:txBody>
      </p:sp>
      <p:sp>
        <p:nvSpPr>
          <p:cNvPr id="8" name="TextBox 7">
            <a:hlinkClick r:id="" action="ppaction://noaction"/>
            <a:extLst>
              <a:ext uri="{FF2B5EF4-FFF2-40B4-BE49-F238E27FC236}">
                <a16:creationId xmlns:a16="http://schemas.microsoft.com/office/drawing/2014/main" id="{26224D5C-9FB7-C004-6F7E-E6F4D703FE5C}"/>
              </a:ext>
            </a:extLst>
          </p:cNvPr>
          <p:cNvSpPr txBox="1"/>
          <p:nvPr/>
        </p:nvSpPr>
        <p:spPr>
          <a:xfrm>
            <a:off x="6945091" y="931568"/>
            <a:ext cx="5250860" cy="646331"/>
          </a:xfrm>
          <a:prstGeom prst="rect">
            <a:avLst/>
          </a:prstGeom>
          <a:noFill/>
          <a:effec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6C321"/>
                </a:solidFill>
                <a:effectLst/>
                <a:uLnTx/>
                <a:uFillTx/>
                <a:latin typeface="Arial" panose="020B0604020202020204"/>
                <a:ea typeface="+mn-ea"/>
                <a:cs typeface="Arial Black" panose="020B0604020202020204" pitchFamily="34" charset="0"/>
              </a:rPr>
              <a:t>»</a:t>
            </a: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 </a:t>
            </a:r>
            <a:r>
              <a:rPr kumimoji="0" lang="en-US" sz="3000" b="1" i="0" u="none" strike="noStrike" kern="1200" cap="none" spc="0" normalizeH="0" baseline="0" noProof="0" dirty="0">
                <a:ln>
                  <a:noFill/>
                </a:ln>
                <a:solidFill>
                  <a:prstClr val="white"/>
                </a:solidFill>
                <a:effectLst/>
                <a:uLnTx/>
                <a:uFillTx/>
                <a:latin typeface="Arial" panose="020B0604020202020204"/>
                <a:ea typeface="+mn-ea"/>
                <a:cs typeface="Arial Black" panose="020B0604020202020204" pitchFamily="34" charset="0"/>
              </a:rPr>
              <a:t>Document Intelligence</a:t>
            </a:r>
          </a:p>
        </p:txBody>
      </p:sp>
    </p:spTree>
    <p:extLst>
      <p:ext uri="{BB962C8B-B14F-4D97-AF65-F5344CB8AC3E}">
        <p14:creationId xmlns:p14="http://schemas.microsoft.com/office/powerpoint/2010/main" val="914554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30B34A-4AA0-5581-BA25-EA98544BDEF8}"/>
              </a:ext>
            </a:extLst>
          </p:cNvPr>
          <p:cNvSpPr>
            <a:spLocks noGrp="1"/>
          </p:cNvSpPr>
          <p:nvPr>
            <p:ph type="title"/>
          </p:nvPr>
        </p:nvSpPr>
        <p:spPr>
          <a:xfrm>
            <a:off x="572493" y="238539"/>
            <a:ext cx="11018520" cy="1434415"/>
          </a:xfrm>
        </p:spPr>
        <p:txBody>
          <a:bodyPr anchor="b">
            <a:normAutofit/>
          </a:bodyPr>
          <a:lstStyle/>
          <a:p>
            <a:r>
              <a:rPr lang="en-US" sz="4600" b="1" kern="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AI in Higher Education: Navigating Impact and Future Trends</a:t>
            </a:r>
            <a:endParaRPr lang="en-US" sz="4600" dirty="0">
              <a:effectLst>
                <a:outerShdw blurRad="38100" dist="38100" dir="2700000" algn="tl">
                  <a:srgbClr val="000000">
                    <a:alpha val="43137"/>
                  </a:srgbClr>
                </a:outerShdw>
              </a:effectLst>
              <a:latin typeface="+mn-lt"/>
            </a:endParaRP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7B7D17-B57B-8A0B-CBAB-CBC8C123F663}"/>
              </a:ext>
            </a:extLst>
          </p:cNvPr>
          <p:cNvSpPr>
            <a:spLocks noGrp="1"/>
          </p:cNvSpPr>
          <p:nvPr>
            <p:ph idx="1"/>
          </p:nvPr>
        </p:nvSpPr>
        <p:spPr>
          <a:xfrm>
            <a:off x="475860" y="1911493"/>
            <a:ext cx="7119257" cy="4707968"/>
          </a:xfrm>
        </p:spPr>
        <p:txBody>
          <a:bodyPr anchor="t">
            <a:normAutofit/>
          </a:bodyPr>
          <a:lstStyle/>
          <a:p>
            <a:pPr marL="0" indent="0">
              <a:lnSpc>
                <a:spcPct val="100000"/>
              </a:lnSpc>
              <a:spcBef>
                <a:spcPts val="0"/>
              </a:spcBef>
              <a:buNone/>
            </a:pPr>
            <a:r>
              <a:rPr lang="en-US" sz="2000" b="1" dirty="0"/>
              <a:t>Dr. Venu </a:t>
            </a:r>
            <a:r>
              <a:rPr lang="en-US" sz="2000" b="1" dirty="0" err="1"/>
              <a:t>Govindaraju</a:t>
            </a:r>
            <a:endParaRPr lang="en-US" sz="2000" b="1" dirty="0"/>
          </a:p>
          <a:p>
            <a:pPr marL="0" indent="0">
              <a:lnSpc>
                <a:spcPct val="100000"/>
              </a:lnSpc>
              <a:spcBef>
                <a:spcPts val="0"/>
              </a:spcBef>
              <a:buNone/>
            </a:pPr>
            <a:r>
              <a:rPr lang="en-US" sz="1800" dirty="0"/>
              <a:t>Vice President for Research and Economic Development</a:t>
            </a:r>
          </a:p>
          <a:p>
            <a:pPr marL="0" indent="0">
              <a:lnSpc>
                <a:spcPct val="100000"/>
              </a:lnSpc>
              <a:spcBef>
                <a:spcPts val="0"/>
              </a:spcBef>
              <a:buNone/>
            </a:pPr>
            <a:r>
              <a:rPr lang="en-US" sz="1800" dirty="0"/>
              <a:t>SUNY Distinguished Professor of Computer Science and Engineering at UB</a:t>
            </a:r>
            <a:br>
              <a:rPr lang="en-US" sz="1700" dirty="0"/>
            </a:br>
            <a:endParaRPr lang="en-US" sz="1700" dirty="0"/>
          </a:p>
          <a:p>
            <a:pPr marL="0" indent="0">
              <a:lnSpc>
                <a:spcPct val="100000"/>
              </a:lnSpc>
              <a:spcBef>
                <a:spcPts val="0"/>
              </a:spcBef>
              <a:buNone/>
            </a:pPr>
            <a:r>
              <a:rPr lang="en-US" sz="2000" dirty="0"/>
              <a:t>Dr. </a:t>
            </a:r>
            <a:r>
              <a:rPr lang="en-US" sz="2000" dirty="0" err="1"/>
              <a:t>Govindaraju</a:t>
            </a:r>
            <a:r>
              <a:rPr lang="en-US" sz="2000" dirty="0"/>
              <a:t> established the Institute for Artificial Intelligence (AI) and Data Science, National AI Institute for Exceptional Education and is founding director of the Center for Unified Biometrics and Sensors. </a:t>
            </a:r>
          </a:p>
          <a:p>
            <a:pPr marL="0" indent="0">
              <a:lnSpc>
                <a:spcPct val="100000"/>
              </a:lnSpc>
              <a:spcBef>
                <a:spcPts val="600"/>
              </a:spcBef>
              <a:buNone/>
            </a:pPr>
            <a:r>
              <a:rPr lang="en-US" sz="2000" dirty="0"/>
              <a:t>He has led sponsored projects totaling more than $95M, holds six patents and refereed close to 500 scientific papers. </a:t>
            </a:r>
          </a:p>
          <a:p>
            <a:pPr marL="0" indent="0">
              <a:lnSpc>
                <a:spcPct val="100000"/>
              </a:lnSpc>
              <a:spcBef>
                <a:spcPts val="600"/>
              </a:spcBef>
              <a:buNone/>
            </a:pPr>
            <a:r>
              <a:rPr lang="en-US" sz="2000" dirty="0"/>
              <a:t>An authority on AI, </a:t>
            </a:r>
            <a:r>
              <a:rPr lang="en-US" sz="2000" dirty="0" err="1"/>
              <a:t>Govindaraju’s</a:t>
            </a:r>
            <a:r>
              <a:rPr lang="en-US" sz="2000" dirty="0"/>
              <a:t> work in handwriting recognition is at the core of the first handwritten address interpretation system used by the U.S. Postal Service.</a:t>
            </a:r>
          </a:p>
        </p:txBody>
      </p:sp>
      <p:pic>
        <p:nvPicPr>
          <p:cNvPr id="5" name="Picture 4" descr="A person in a suit smiling&#10;&#10;Description automatically generated">
            <a:extLst>
              <a:ext uri="{FF2B5EF4-FFF2-40B4-BE49-F238E27FC236}">
                <a16:creationId xmlns:a16="http://schemas.microsoft.com/office/drawing/2014/main" id="{7D713F9B-635D-9BB2-C4C3-F37364FA6DF3}"/>
              </a:ext>
            </a:extLst>
          </p:cNvPr>
          <p:cNvPicPr>
            <a:picLocks noChangeAspect="1"/>
          </p:cNvPicPr>
          <p:nvPr/>
        </p:nvPicPr>
        <p:blipFill rotWithShape="1">
          <a:blip r:embed="rId2">
            <a:extLst>
              <a:ext uri="{28A0092B-C50C-407E-A947-70E740481C1C}">
                <a14:useLocalDpi xmlns:a14="http://schemas.microsoft.com/office/drawing/2010/main" val="0"/>
              </a:ext>
            </a:extLst>
          </a:blip>
          <a:srcRect r="3" b="30619"/>
          <a:stretch/>
        </p:blipFill>
        <p:spPr>
          <a:xfrm>
            <a:off x="7675658" y="2093976"/>
            <a:ext cx="3941064" cy="4096512"/>
          </a:xfrm>
          <a:prstGeom prst="rect">
            <a:avLst/>
          </a:prstGeom>
        </p:spPr>
      </p:pic>
    </p:spTree>
    <p:extLst>
      <p:ext uri="{BB962C8B-B14F-4D97-AF65-F5344CB8AC3E}">
        <p14:creationId xmlns:p14="http://schemas.microsoft.com/office/powerpoint/2010/main" val="4275736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EF3129C-E6B2-978A-D684-B6B2F0093AA4}"/>
              </a:ext>
            </a:extLst>
          </p:cNvPr>
          <p:cNvPicPr>
            <a:picLocks noChangeAspect="1"/>
          </p:cNvPicPr>
          <p:nvPr/>
        </p:nvPicPr>
        <p:blipFill>
          <a:blip r:embed="rId3"/>
          <a:stretch>
            <a:fillRect/>
          </a:stretch>
        </p:blipFill>
        <p:spPr>
          <a:xfrm>
            <a:off x="1067" y="-603971"/>
            <a:ext cx="12248482" cy="7514958"/>
          </a:xfrm>
          <a:prstGeom prst="rect">
            <a:avLst/>
          </a:prstGeom>
        </p:spPr>
      </p:pic>
      <p:sp>
        <p:nvSpPr>
          <p:cNvPr id="2" name="TextBox 1">
            <a:extLst>
              <a:ext uri="{FF2B5EF4-FFF2-40B4-BE49-F238E27FC236}">
                <a16:creationId xmlns:a16="http://schemas.microsoft.com/office/drawing/2014/main" id="{4EAFFDAA-1217-E5CF-0749-82766C5B2A23}"/>
              </a:ext>
            </a:extLst>
          </p:cNvPr>
          <p:cNvSpPr txBox="1"/>
          <p:nvPr/>
        </p:nvSpPr>
        <p:spPr>
          <a:xfrm>
            <a:off x="3390245" y="2552303"/>
            <a:ext cx="8190779" cy="9131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C000"/>
                </a:solidFill>
                <a:effectLst>
                  <a:glow rad="228600">
                    <a:srgbClr val="4BACC6">
                      <a:satMod val="175000"/>
                      <a:alpha val="40000"/>
                    </a:srgbClr>
                  </a:glow>
                </a:effectLst>
                <a:uLnTx/>
                <a:uFillTx/>
                <a:latin typeface="Arial Black" panose="020B0A04020102020204" pitchFamily="34" charset="0"/>
                <a:ea typeface="+mn-ea"/>
                <a:cs typeface="+mn-cs"/>
              </a:rPr>
              <a:t>THANK YOU!</a:t>
            </a:r>
          </a:p>
        </p:txBody>
      </p:sp>
      <p:sp>
        <p:nvSpPr>
          <p:cNvPr id="4" name="TextBox 3">
            <a:extLst>
              <a:ext uri="{FF2B5EF4-FFF2-40B4-BE49-F238E27FC236}">
                <a16:creationId xmlns:a16="http://schemas.microsoft.com/office/drawing/2014/main" id="{1407C69E-68EA-0A8E-6041-CC0BD850FF64}"/>
              </a:ext>
            </a:extLst>
          </p:cNvPr>
          <p:cNvSpPr txBox="1"/>
          <p:nvPr/>
        </p:nvSpPr>
        <p:spPr>
          <a:xfrm>
            <a:off x="4545940" y="3576195"/>
            <a:ext cx="61952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Arial"/>
              </a:rPr>
              <a:t>लोकाः समस्ताः सुखिनो भवन्तु |</a:t>
            </a:r>
          </a:p>
        </p:txBody>
      </p:sp>
    </p:spTree>
    <p:extLst>
      <p:ext uri="{BB962C8B-B14F-4D97-AF65-F5344CB8AC3E}">
        <p14:creationId xmlns:p14="http://schemas.microsoft.com/office/powerpoint/2010/main" val="2807072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B34A-4AA0-5581-BA25-EA98544BDEF8}"/>
              </a:ext>
            </a:extLst>
          </p:cNvPr>
          <p:cNvSpPr>
            <a:spLocks noGrp="1"/>
          </p:cNvSpPr>
          <p:nvPr>
            <p:ph type="title"/>
          </p:nvPr>
        </p:nvSpPr>
        <p:spPr>
          <a:xfrm>
            <a:off x="195943" y="144624"/>
            <a:ext cx="11845212" cy="681135"/>
          </a:xfrm>
        </p:spPr>
        <p:txBody>
          <a:bodyPr>
            <a:noAutofit/>
          </a:bodyPr>
          <a:lstStyle/>
          <a:p>
            <a:pPr algn="ctr"/>
            <a:r>
              <a:rPr lang="en-US" sz="3600" b="1" kern="100" dirty="0">
                <a:solidFill>
                  <a:srgbClr val="A5002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AI in Higher Education: Navigating Impact and Future Trends</a:t>
            </a:r>
            <a:endParaRPr lang="en-US" sz="3600" dirty="0">
              <a:solidFill>
                <a:srgbClr val="A50021"/>
              </a:solidFill>
              <a:effectLst>
                <a:outerShdw blurRad="38100" dist="38100" dir="2700000" algn="tl">
                  <a:srgbClr val="000000">
                    <a:alpha val="43137"/>
                  </a:srgbClr>
                </a:outerShdw>
              </a:effectLst>
              <a:latin typeface="+mn-lt"/>
            </a:endParaRPr>
          </a:p>
        </p:txBody>
      </p:sp>
      <p:sp>
        <p:nvSpPr>
          <p:cNvPr id="3" name="Content Placeholder 2">
            <a:extLst>
              <a:ext uri="{FF2B5EF4-FFF2-40B4-BE49-F238E27FC236}">
                <a16:creationId xmlns:a16="http://schemas.microsoft.com/office/drawing/2014/main" id="{457B7D17-B57B-8A0B-CBAB-CBC8C123F663}"/>
              </a:ext>
            </a:extLst>
          </p:cNvPr>
          <p:cNvSpPr>
            <a:spLocks noGrp="1"/>
          </p:cNvSpPr>
          <p:nvPr>
            <p:ph idx="1"/>
          </p:nvPr>
        </p:nvSpPr>
        <p:spPr>
          <a:xfrm>
            <a:off x="251925" y="979715"/>
            <a:ext cx="11330346" cy="5458407"/>
          </a:xfrm>
        </p:spPr>
        <p:txBody>
          <a:bodyPr>
            <a:normAutofit/>
          </a:bodyPr>
          <a:lstStyle/>
          <a:p>
            <a:pPr marL="0" indent="0">
              <a:lnSpc>
                <a:spcPct val="100000"/>
              </a:lnSpc>
              <a:spcBef>
                <a:spcPts val="0"/>
              </a:spcBef>
              <a:buNone/>
            </a:pPr>
            <a:r>
              <a:rPr lang="en-US" sz="3200" b="1" dirty="0">
                <a:effectLst>
                  <a:outerShdw blurRad="38100" dist="38100" dir="2700000" algn="tl">
                    <a:srgbClr val="000000">
                      <a:alpha val="43137"/>
                    </a:srgbClr>
                  </a:outerShdw>
                </a:effectLst>
              </a:rPr>
              <a:t>Prof. Ian Lane</a:t>
            </a:r>
            <a:br>
              <a:rPr lang="en-US" sz="2700" dirty="0"/>
            </a:br>
            <a:endParaRPr lang="en-US" sz="2700" dirty="0"/>
          </a:p>
          <a:p>
            <a:pPr marL="0" indent="0">
              <a:lnSpc>
                <a:spcPct val="100000"/>
              </a:lnSpc>
              <a:spcBef>
                <a:spcPts val="0"/>
              </a:spcBef>
              <a:buNone/>
            </a:pPr>
            <a:r>
              <a:rPr lang="en-US" b="1" dirty="0"/>
              <a:t>What is Happening Today?</a:t>
            </a:r>
          </a:p>
          <a:p>
            <a:pPr lvl="1">
              <a:lnSpc>
                <a:spcPct val="100000"/>
              </a:lnSpc>
              <a:spcBef>
                <a:spcPts val="0"/>
              </a:spcBef>
              <a:buFont typeface="Courier New" panose="02070309020205020404" pitchFamily="49" charset="0"/>
              <a:buChar char="o"/>
            </a:pPr>
            <a:r>
              <a:rPr lang="en-US" dirty="0"/>
              <a:t>AI as a central component of research in pedagogical studies and student success</a:t>
            </a:r>
          </a:p>
          <a:p>
            <a:pPr lvl="1">
              <a:lnSpc>
                <a:spcPct val="100000"/>
              </a:lnSpc>
              <a:spcBef>
                <a:spcPts val="0"/>
              </a:spcBef>
              <a:buFont typeface="Courier New" panose="02070309020205020404" pitchFamily="49" charset="0"/>
              <a:buChar char="o"/>
            </a:pPr>
            <a:r>
              <a:rPr lang="en-US" dirty="0"/>
              <a:t>Empowering educators and students with AI-enhanced educational platforms</a:t>
            </a:r>
            <a:br>
              <a:rPr lang="en-US" dirty="0"/>
            </a:br>
            <a:endParaRPr lang="en-US" dirty="0"/>
          </a:p>
          <a:p>
            <a:pPr marL="0" indent="0">
              <a:lnSpc>
                <a:spcPct val="100000"/>
              </a:lnSpc>
              <a:spcBef>
                <a:spcPts val="0"/>
              </a:spcBef>
              <a:buNone/>
            </a:pPr>
            <a:r>
              <a:rPr lang="en-US" b="1" dirty="0"/>
              <a:t>What is Coming?</a:t>
            </a:r>
          </a:p>
          <a:p>
            <a:pPr lvl="1">
              <a:lnSpc>
                <a:spcPct val="100000"/>
              </a:lnSpc>
              <a:spcBef>
                <a:spcPts val="0"/>
              </a:spcBef>
              <a:buFont typeface="Courier New" panose="02070309020205020404" pitchFamily="49" charset="0"/>
              <a:buChar char="o"/>
            </a:pPr>
            <a:r>
              <a:rPr lang="en-US" dirty="0"/>
              <a:t>Personalized learning across long-term educational journeys</a:t>
            </a:r>
          </a:p>
          <a:p>
            <a:pPr lvl="1">
              <a:lnSpc>
                <a:spcPct val="100000"/>
              </a:lnSpc>
              <a:spcBef>
                <a:spcPts val="0"/>
              </a:spcBef>
              <a:buFont typeface="Courier New" panose="02070309020205020404" pitchFamily="49" charset="0"/>
              <a:buChar char="o"/>
            </a:pPr>
            <a:r>
              <a:rPr lang="en-US" dirty="0"/>
              <a:t>Opportunities of AI for new frontiers in education</a:t>
            </a:r>
            <a:br>
              <a:rPr lang="en-US" dirty="0"/>
            </a:br>
            <a:endParaRPr lang="en-US" dirty="0"/>
          </a:p>
          <a:p>
            <a:pPr marL="0" indent="0">
              <a:lnSpc>
                <a:spcPct val="100000"/>
              </a:lnSpc>
              <a:spcBef>
                <a:spcPts val="0"/>
              </a:spcBef>
              <a:buNone/>
            </a:pPr>
            <a:r>
              <a:rPr lang="en-US" b="1" dirty="0"/>
              <a:t>How Can We Prepare?</a:t>
            </a:r>
            <a:endParaRPr lang="en-US" dirty="0"/>
          </a:p>
          <a:p>
            <a:pPr lvl="1">
              <a:lnSpc>
                <a:spcPct val="100000"/>
              </a:lnSpc>
              <a:spcBef>
                <a:spcPts val="0"/>
              </a:spcBef>
              <a:buFont typeface="Courier New" panose="02070309020205020404" pitchFamily="49" charset="0"/>
              <a:buChar char="o"/>
            </a:pPr>
            <a:r>
              <a:rPr lang="en-US" dirty="0"/>
              <a:t>Own our own future by leading to provide more equitable, inclusive, and accessible education</a:t>
            </a:r>
          </a:p>
        </p:txBody>
      </p:sp>
    </p:spTree>
    <p:extLst>
      <p:ext uri="{BB962C8B-B14F-4D97-AF65-F5344CB8AC3E}">
        <p14:creationId xmlns:p14="http://schemas.microsoft.com/office/powerpoint/2010/main" val="65370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31DC-ED95-28A0-117C-B45366907F48}"/>
              </a:ext>
            </a:extLst>
          </p:cNvPr>
          <p:cNvSpPr>
            <a:spLocks noGrp="1"/>
          </p:cNvSpPr>
          <p:nvPr>
            <p:ph type="title"/>
          </p:nvPr>
        </p:nvSpPr>
        <p:spPr/>
        <p:txBody>
          <a:bodyPr/>
          <a:lstStyle/>
          <a:p>
            <a:r>
              <a:rPr lang="en-US" b="1" dirty="0">
                <a:solidFill>
                  <a:srgbClr val="A50021"/>
                </a:solidFill>
              </a:rPr>
              <a:t>To begin</a:t>
            </a:r>
          </a:p>
        </p:txBody>
      </p:sp>
      <p:sp>
        <p:nvSpPr>
          <p:cNvPr id="3" name="Content Placeholder 2">
            <a:extLst>
              <a:ext uri="{FF2B5EF4-FFF2-40B4-BE49-F238E27FC236}">
                <a16:creationId xmlns:a16="http://schemas.microsoft.com/office/drawing/2014/main" id="{D53802A7-BADC-1BAF-226D-C9633EB115C2}"/>
              </a:ext>
            </a:extLst>
          </p:cNvPr>
          <p:cNvSpPr>
            <a:spLocks noGrp="1"/>
          </p:cNvSpPr>
          <p:nvPr>
            <p:ph idx="1"/>
          </p:nvPr>
        </p:nvSpPr>
        <p:spPr/>
        <p:txBody>
          <a:bodyPr>
            <a:normAutofit/>
          </a:bodyPr>
          <a:lstStyle/>
          <a:p>
            <a:r>
              <a:rPr lang="en-US" sz="7200" dirty="0"/>
              <a:t>42</a:t>
            </a:r>
          </a:p>
        </p:txBody>
      </p:sp>
    </p:spTree>
    <p:extLst>
      <p:ext uri="{BB962C8B-B14F-4D97-AF65-F5344CB8AC3E}">
        <p14:creationId xmlns:p14="http://schemas.microsoft.com/office/powerpoint/2010/main" val="1484846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35BD-22B8-7FA1-729C-B1617BF273D0}"/>
              </a:ext>
            </a:extLst>
          </p:cNvPr>
          <p:cNvSpPr>
            <a:spLocks noGrp="1"/>
          </p:cNvSpPr>
          <p:nvPr>
            <p:ph type="title"/>
          </p:nvPr>
        </p:nvSpPr>
        <p:spPr>
          <a:xfrm>
            <a:off x="838200" y="229831"/>
            <a:ext cx="10515600" cy="1325563"/>
          </a:xfrm>
        </p:spPr>
        <p:txBody>
          <a:bodyPr/>
          <a:lstStyle/>
          <a:p>
            <a:r>
              <a:rPr lang="en-US" b="1" dirty="0">
                <a:solidFill>
                  <a:srgbClr val="A50021"/>
                </a:solidFill>
              </a:rPr>
              <a:t>AI in Higher Ed</a:t>
            </a:r>
          </a:p>
        </p:txBody>
      </p:sp>
      <p:sp>
        <p:nvSpPr>
          <p:cNvPr id="3" name="Content Placeholder 2">
            <a:extLst>
              <a:ext uri="{FF2B5EF4-FFF2-40B4-BE49-F238E27FC236}">
                <a16:creationId xmlns:a16="http://schemas.microsoft.com/office/drawing/2014/main" id="{276DB9FD-A31A-D178-CECB-32D757B32198}"/>
              </a:ext>
            </a:extLst>
          </p:cNvPr>
          <p:cNvSpPr>
            <a:spLocks noGrp="1"/>
          </p:cNvSpPr>
          <p:nvPr>
            <p:ph idx="1"/>
          </p:nvPr>
        </p:nvSpPr>
        <p:spPr>
          <a:xfrm>
            <a:off x="838199" y="1614196"/>
            <a:ext cx="11002347" cy="4921898"/>
          </a:xfrm>
        </p:spPr>
        <p:txBody>
          <a:bodyPr>
            <a:normAutofit/>
          </a:bodyPr>
          <a:lstStyle/>
          <a:p>
            <a:r>
              <a:rPr lang="en-US" sz="4000" dirty="0"/>
              <a:t>Distinguish ML and GAI</a:t>
            </a:r>
          </a:p>
          <a:p>
            <a:pPr lvl="1"/>
            <a:r>
              <a:rPr lang="en-US" sz="3600" dirty="0"/>
              <a:t>ML is the ”old” AI.</a:t>
            </a:r>
          </a:p>
          <a:p>
            <a:pPr lvl="2">
              <a:buFont typeface="Courier New" panose="02070309020205020404" pitchFamily="49" charset="0"/>
              <a:buChar char="o"/>
            </a:pPr>
            <a:r>
              <a:rPr lang="en-US" sz="3200" dirty="0"/>
              <a:t>Mathematical &amp; statistical models</a:t>
            </a:r>
          </a:p>
          <a:p>
            <a:pPr lvl="2">
              <a:buFont typeface="Courier New" panose="02070309020205020404" pitchFamily="49" charset="0"/>
              <a:buChar char="o"/>
            </a:pPr>
            <a:r>
              <a:rPr lang="en-US" sz="3200" dirty="0"/>
              <a:t>Trained, validated</a:t>
            </a:r>
          </a:p>
          <a:p>
            <a:pPr lvl="1"/>
            <a:endParaRPr lang="en-US" sz="3600" dirty="0"/>
          </a:p>
          <a:p>
            <a:pPr lvl="1"/>
            <a:r>
              <a:rPr lang="en-US" sz="3600" dirty="0"/>
              <a:t>GAI is the current rage</a:t>
            </a:r>
          </a:p>
          <a:p>
            <a:pPr lvl="2"/>
            <a:r>
              <a:rPr lang="en-US" sz="3200" dirty="0"/>
              <a:t>LLMs and tokenized prediction</a:t>
            </a:r>
          </a:p>
          <a:p>
            <a:pPr lvl="2"/>
            <a:r>
              <a:rPr lang="en-US" sz="3200" dirty="0"/>
              <a:t>Trained on ??</a:t>
            </a:r>
          </a:p>
        </p:txBody>
      </p:sp>
    </p:spTree>
    <p:extLst>
      <p:ext uri="{BB962C8B-B14F-4D97-AF65-F5344CB8AC3E}">
        <p14:creationId xmlns:p14="http://schemas.microsoft.com/office/powerpoint/2010/main" val="159459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8980-44EE-09FD-B97D-AD75883837CE}"/>
              </a:ext>
            </a:extLst>
          </p:cNvPr>
          <p:cNvSpPr>
            <a:spLocks noGrp="1"/>
          </p:cNvSpPr>
          <p:nvPr>
            <p:ph type="title"/>
          </p:nvPr>
        </p:nvSpPr>
        <p:spPr>
          <a:xfrm>
            <a:off x="749559" y="237930"/>
            <a:ext cx="10515600" cy="785619"/>
          </a:xfrm>
        </p:spPr>
        <p:txBody>
          <a:bodyPr/>
          <a:lstStyle/>
          <a:p>
            <a:r>
              <a:rPr lang="en-US" b="1" dirty="0">
                <a:solidFill>
                  <a:srgbClr val="A50021"/>
                </a:solidFill>
              </a:rPr>
              <a:t>ML successes and failings</a:t>
            </a:r>
          </a:p>
        </p:txBody>
      </p:sp>
      <p:sp>
        <p:nvSpPr>
          <p:cNvPr id="3" name="Content Placeholder 2">
            <a:extLst>
              <a:ext uri="{FF2B5EF4-FFF2-40B4-BE49-F238E27FC236}">
                <a16:creationId xmlns:a16="http://schemas.microsoft.com/office/drawing/2014/main" id="{594D4786-7C33-88BE-9D20-92E2C1DE7087}"/>
              </a:ext>
            </a:extLst>
          </p:cNvPr>
          <p:cNvSpPr>
            <a:spLocks noGrp="1"/>
          </p:cNvSpPr>
          <p:nvPr>
            <p:ph idx="1"/>
          </p:nvPr>
        </p:nvSpPr>
        <p:spPr>
          <a:xfrm>
            <a:off x="583162" y="1124338"/>
            <a:ext cx="11238723" cy="5248469"/>
          </a:xfrm>
        </p:spPr>
        <p:txBody>
          <a:bodyPr>
            <a:normAutofit/>
          </a:bodyPr>
          <a:lstStyle/>
          <a:p>
            <a:r>
              <a:rPr lang="en-US" sz="3600" dirty="0">
                <a:effectLst/>
                <a:latin typeface="+mj-lt"/>
                <a:ea typeface="Times New Roman" panose="02020603050405020304" pitchFamily="18" charset="0"/>
              </a:rPr>
              <a:t>Image identification and adversarial attacks.                         </a:t>
            </a:r>
            <a:r>
              <a:rPr lang="en-US" sz="2400" dirty="0">
                <a:effectLst>
                  <a:outerShdw blurRad="38100" dist="38100" dir="2700000" algn="tl">
                    <a:srgbClr val="000000">
                      <a:alpha val="43137"/>
                    </a:srgbClr>
                  </a:outerShdw>
                </a:effectLst>
                <a:latin typeface="+mj-lt"/>
                <a:ea typeface="Times New Roman" panose="02020603050405020304" pitchFamily="18" charset="0"/>
              </a:rPr>
              <a:t>Panda bears the ML model is 99% sure is a monkey</a:t>
            </a:r>
          </a:p>
          <a:p>
            <a:r>
              <a:rPr lang="en-US" sz="3600" dirty="0">
                <a:effectLst/>
                <a:latin typeface="+mj-lt"/>
                <a:ea typeface="Times New Roman" panose="02020603050405020304" pitchFamily="18" charset="0"/>
              </a:rPr>
              <a:t>Tesla autopilot ramming into a parked white panel truck</a:t>
            </a:r>
          </a:p>
          <a:p>
            <a:r>
              <a:rPr lang="en-US" sz="3600" dirty="0">
                <a:effectLst/>
                <a:latin typeface="+mj-lt"/>
                <a:ea typeface="Times New Roman" panose="02020603050405020304" pitchFamily="18" charset="0"/>
              </a:rPr>
              <a:t>HR tools and biases</a:t>
            </a:r>
          </a:p>
          <a:p>
            <a:r>
              <a:rPr lang="en-US" sz="3600" dirty="0">
                <a:latin typeface="+mj-lt"/>
                <a:ea typeface="Times New Roman" panose="02020603050405020304" pitchFamily="18" charset="0"/>
              </a:rPr>
              <a:t>R</a:t>
            </a:r>
            <a:r>
              <a:rPr lang="en-US" sz="3600" dirty="0">
                <a:effectLst/>
                <a:latin typeface="+mj-lt"/>
                <a:ea typeface="Times New Roman" panose="02020603050405020304" pitchFamily="18" charset="0"/>
              </a:rPr>
              <a:t>eading medical images</a:t>
            </a:r>
          </a:p>
          <a:p>
            <a:r>
              <a:rPr lang="en-US" sz="3600" dirty="0">
                <a:latin typeface="+mj-lt"/>
                <a:ea typeface="Times New Roman" panose="02020603050405020304" pitchFamily="18" charset="0"/>
              </a:rPr>
              <a:t>P</a:t>
            </a:r>
            <a:r>
              <a:rPr lang="en-US" sz="3600" dirty="0">
                <a:effectLst/>
                <a:latin typeface="+mj-lt"/>
                <a:ea typeface="Times New Roman" panose="02020603050405020304" pitchFamily="18" charset="0"/>
              </a:rPr>
              <a:t>redicting the structures of proteins</a:t>
            </a:r>
          </a:p>
          <a:p>
            <a:pPr lvl="1"/>
            <a:r>
              <a:rPr lang="en-US" sz="3200" dirty="0">
                <a:effectLst/>
                <a:latin typeface="+mj-lt"/>
                <a:ea typeface="Times New Roman" panose="02020603050405020304" pitchFamily="18" charset="0"/>
              </a:rPr>
              <a:t>In both cases, human in the loop. </a:t>
            </a:r>
          </a:p>
          <a:p>
            <a:pPr marL="457200" lvl="1" indent="0">
              <a:buNone/>
            </a:pPr>
            <a:endParaRPr lang="en-US" sz="3200" dirty="0">
              <a:effectLst/>
              <a:latin typeface="+mj-lt"/>
              <a:ea typeface="Times New Roman" panose="02020603050405020304" pitchFamily="18" charset="0"/>
            </a:endParaRPr>
          </a:p>
          <a:p>
            <a:r>
              <a:rPr lang="en-US" sz="3600" dirty="0">
                <a:latin typeface="+mj-lt"/>
                <a:ea typeface="Times New Roman" panose="02020603050405020304" pitchFamily="18" charset="0"/>
              </a:rPr>
              <a:t>Recall: B</a:t>
            </a:r>
            <a:r>
              <a:rPr lang="en-US" sz="3600" dirty="0">
                <a:effectLst/>
                <a:latin typeface="+mj-lt"/>
                <a:ea typeface="Times New Roman" panose="02020603050405020304" pitchFamily="18" charset="0"/>
              </a:rPr>
              <a:t>ank failures of 2008</a:t>
            </a:r>
          </a:p>
          <a:p>
            <a:endParaRPr lang="en-US" sz="3200" dirty="0"/>
          </a:p>
        </p:txBody>
      </p:sp>
    </p:spTree>
    <p:extLst>
      <p:ext uri="{BB962C8B-B14F-4D97-AF65-F5344CB8AC3E}">
        <p14:creationId xmlns:p14="http://schemas.microsoft.com/office/powerpoint/2010/main" val="212560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8980-44EE-09FD-B97D-AD75883837CE}"/>
              </a:ext>
            </a:extLst>
          </p:cNvPr>
          <p:cNvSpPr>
            <a:spLocks noGrp="1"/>
          </p:cNvSpPr>
          <p:nvPr>
            <p:ph type="title"/>
          </p:nvPr>
        </p:nvSpPr>
        <p:spPr>
          <a:xfrm>
            <a:off x="489857" y="89873"/>
            <a:ext cx="11066106" cy="997144"/>
          </a:xfrm>
        </p:spPr>
        <p:txBody>
          <a:bodyPr/>
          <a:lstStyle/>
          <a:p>
            <a:r>
              <a:rPr lang="en-US" b="1" dirty="0">
                <a:solidFill>
                  <a:srgbClr val="A50021"/>
                </a:solidFill>
              </a:rPr>
              <a:t>GAI successes and failings</a:t>
            </a:r>
          </a:p>
        </p:txBody>
      </p:sp>
      <p:sp>
        <p:nvSpPr>
          <p:cNvPr id="3" name="Content Placeholder 2">
            <a:extLst>
              <a:ext uri="{FF2B5EF4-FFF2-40B4-BE49-F238E27FC236}">
                <a16:creationId xmlns:a16="http://schemas.microsoft.com/office/drawing/2014/main" id="{594D4786-7C33-88BE-9D20-92E2C1DE7087}"/>
              </a:ext>
            </a:extLst>
          </p:cNvPr>
          <p:cNvSpPr>
            <a:spLocks noGrp="1"/>
          </p:cNvSpPr>
          <p:nvPr>
            <p:ph idx="1"/>
          </p:nvPr>
        </p:nvSpPr>
        <p:spPr>
          <a:xfrm>
            <a:off x="489857" y="1264298"/>
            <a:ext cx="11238723" cy="5323113"/>
          </a:xfrm>
        </p:spPr>
        <p:txBody>
          <a:bodyPr>
            <a:normAutofit/>
          </a:bodyPr>
          <a:lstStyle/>
          <a:p>
            <a:pPr marL="342900" marR="0" lvl="0" indent="-342900">
              <a:buFont typeface="Symbol" pitchFamily="2" charset="2"/>
              <a:buChar char=""/>
            </a:pPr>
            <a:r>
              <a:rPr lang="en-US" sz="4000" dirty="0">
                <a:effectLst/>
                <a:latin typeface="+mj-lt"/>
                <a:ea typeface="Times New Roman" panose="02020603050405020304" pitchFamily="18" charset="0"/>
              </a:rPr>
              <a:t>Summarize long reports</a:t>
            </a:r>
          </a:p>
          <a:p>
            <a:pPr marL="342900" marR="0" lvl="0" indent="-342900">
              <a:buFont typeface="Symbol" pitchFamily="2" charset="2"/>
              <a:buChar char=""/>
            </a:pPr>
            <a:r>
              <a:rPr lang="en-US" sz="4000" dirty="0">
                <a:effectLst/>
                <a:latin typeface="+mj-lt"/>
                <a:ea typeface="Times New Roman" panose="02020603050405020304" pitchFamily="18" charset="0"/>
              </a:rPr>
              <a:t>Write code chunks</a:t>
            </a:r>
          </a:p>
          <a:p>
            <a:pPr marL="342900" marR="0" lvl="0" indent="-342900">
              <a:buFont typeface="Symbol" pitchFamily="2" charset="2"/>
              <a:buChar char=""/>
            </a:pPr>
            <a:r>
              <a:rPr lang="en-US" sz="4000" dirty="0">
                <a:latin typeface="+mj-lt"/>
                <a:ea typeface="Times New Roman" panose="02020603050405020304" pitchFamily="18" charset="0"/>
              </a:rPr>
              <a:t>H</a:t>
            </a:r>
            <a:r>
              <a:rPr lang="en-US" sz="4000" dirty="0">
                <a:effectLst/>
                <a:latin typeface="+mj-lt"/>
                <a:ea typeface="Times New Roman" panose="02020603050405020304" pitchFamily="18" charset="0"/>
              </a:rPr>
              <a:t>allucinations</a:t>
            </a:r>
          </a:p>
          <a:p>
            <a:pPr marL="342900" marR="0" lvl="0" indent="-342900">
              <a:buFont typeface="Symbol" pitchFamily="2" charset="2"/>
              <a:buChar char=""/>
            </a:pPr>
            <a:r>
              <a:rPr lang="en-US" sz="4000" dirty="0">
                <a:effectLst/>
                <a:latin typeface="+mj-lt"/>
                <a:ea typeface="Times New Roman" panose="02020603050405020304" pitchFamily="18" charset="0"/>
              </a:rPr>
              <a:t>Ethical issues abound. </a:t>
            </a:r>
            <a:r>
              <a:rPr lang="en-US" dirty="0">
                <a:effectLst>
                  <a:outerShdw blurRad="38100" dist="38100" dir="2700000" algn="tl">
                    <a:srgbClr val="000000">
                      <a:alpha val="43137"/>
                    </a:srgbClr>
                  </a:outerShdw>
                </a:effectLst>
                <a:latin typeface="+mj-lt"/>
                <a:ea typeface="Times New Roman" panose="02020603050405020304" pitchFamily="18" charset="0"/>
              </a:rPr>
              <a:t>e.g. communications group at UB</a:t>
            </a:r>
          </a:p>
          <a:p>
            <a:pPr marL="342900" marR="0" lvl="0" indent="-342900">
              <a:buFont typeface="Symbol" pitchFamily="2" charset="2"/>
              <a:buChar char=""/>
            </a:pPr>
            <a:endParaRPr lang="en-US" sz="4000" dirty="0">
              <a:latin typeface="+mj-lt"/>
              <a:ea typeface="Times New Roman" panose="02020603050405020304" pitchFamily="18" charset="0"/>
            </a:endParaRPr>
          </a:p>
          <a:p>
            <a:pPr marL="342900" marR="0" lvl="0" indent="-342900">
              <a:buFont typeface="Symbol" pitchFamily="2" charset="2"/>
              <a:buChar char=""/>
            </a:pPr>
            <a:r>
              <a:rPr lang="en-US" sz="4000" dirty="0">
                <a:latin typeface="+mj-lt"/>
                <a:ea typeface="Times New Roman" panose="02020603050405020304" pitchFamily="18" charset="0"/>
              </a:rPr>
              <a:t>The Atlantic last week:</a:t>
            </a:r>
            <a:r>
              <a:rPr lang="en-US" sz="4000" dirty="0">
                <a:effectLst/>
                <a:latin typeface="+mj-lt"/>
                <a:ea typeface="Times New Roman" panose="02020603050405020304" pitchFamily="18" charset="0"/>
              </a:rPr>
              <a:t> asking whether GAI has become passe – no longer the hottest thing, but a tech tool.</a:t>
            </a:r>
          </a:p>
          <a:p>
            <a:pPr marL="0" marR="0" lvl="0" indent="0">
              <a:buNone/>
            </a:pPr>
            <a:endParaRPr lang="en-US" sz="4400" dirty="0"/>
          </a:p>
        </p:txBody>
      </p:sp>
    </p:spTree>
    <p:extLst>
      <p:ext uri="{BB962C8B-B14F-4D97-AF65-F5344CB8AC3E}">
        <p14:creationId xmlns:p14="http://schemas.microsoft.com/office/powerpoint/2010/main" val="82677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8980-44EE-09FD-B97D-AD75883837CE}"/>
              </a:ext>
            </a:extLst>
          </p:cNvPr>
          <p:cNvSpPr>
            <a:spLocks noGrp="1"/>
          </p:cNvSpPr>
          <p:nvPr>
            <p:ph type="title"/>
          </p:nvPr>
        </p:nvSpPr>
        <p:spPr>
          <a:xfrm>
            <a:off x="838200" y="365125"/>
            <a:ext cx="10515600" cy="712561"/>
          </a:xfrm>
        </p:spPr>
        <p:txBody>
          <a:bodyPr/>
          <a:lstStyle/>
          <a:p>
            <a:r>
              <a:rPr lang="en-US" b="1" dirty="0">
                <a:solidFill>
                  <a:srgbClr val="A50021"/>
                </a:solidFill>
              </a:rPr>
              <a:t>Survey at UB</a:t>
            </a:r>
          </a:p>
        </p:txBody>
      </p:sp>
      <p:sp>
        <p:nvSpPr>
          <p:cNvPr id="3" name="Content Placeholder 2">
            <a:extLst>
              <a:ext uri="{FF2B5EF4-FFF2-40B4-BE49-F238E27FC236}">
                <a16:creationId xmlns:a16="http://schemas.microsoft.com/office/drawing/2014/main" id="{594D4786-7C33-88BE-9D20-92E2C1DE7087}"/>
              </a:ext>
            </a:extLst>
          </p:cNvPr>
          <p:cNvSpPr>
            <a:spLocks noGrp="1"/>
          </p:cNvSpPr>
          <p:nvPr>
            <p:ph idx="1"/>
          </p:nvPr>
        </p:nvSpPr>
        <p:spPr>
          <a:xfrm>
            <a:off x="447869" y="1259633"/>
            <a:ext cx="11168743" cy="5365102"/>
          </a:xfrm>
        </p:spPr>
        <p:txBody>
          <a:bodyPr>
            <a:normAutofit lnSpcReduction="10000"/>
          </a:bodyPr>
          <a:lstStyle/>
          <a:p>
            <a:pPr marL="342900" marR="0" lvl="0" indent="-342900">
              <a:buFont typeface="Symbol" pitchFamily="2" charset="2"/>
              <a:buChar char=""/>
            </a:pPr>
            <a:r>
              <a:rPr lang="en-US" dirty="0">
                <a:effectLst/>
                <a:latin typeface="+mj-lt"/>
                <a:ea typeface="Calibri" panose="020F0502020204030204" pitchFamily="34" charset="0"/>
                <a:cs typeface="Times New Roman" panose="02020603050405020304" pitchFamily="18" charset="0"/>
              </a:rPr>
              <a:t>Some faculty using significant GAI tools in classroom, some adamantly opposed.</a:t>
            </a:r>
          </a:p>
          <a:p>
            <a:pPr marL="342900" marR="0" lvl="0" indent="-342900">
              <a:buFont typeface="Symbol" pitchFamily="2" charset="2"/>
              <a:buChar char=""/>
            </a:pPr>
            <a:r>
              <a:rPr lang="en-US" dirty="0">
                <a:effectLst/>
                <a:latin typeface="+mj-lt"/>
                <a:ea typeface="Calibri" panose="020F0502020204030204" pitchFamily="34" charset="0"/>
                <a:cs typeface="Times New Roman" panose="02020603050405020304" pitchFamily="18" charset="0"/>
              </a:rPr>
              <a:t>Most want to learn more, are interested in potential use. </a:t>
            </a:r>
          </a:p>
          <a:p>
            <a:pPr marL="342900" marR="0" lvl="0" indent="-342900">
              <a:buFont typeface="Symbol" pitchFamily="2" charset="2"/>
              <a:buChar char=""/>
            </a:pPr>
            <a:r>
              <a:rPr lang="en-US" dirty="0">
                <a:effectLst/>
                <a:latin typeface="+mj-lt"/>
                <a:ea typeface="Calibri" panose="020F0502020204030204" pitchFamily="34" charset="0"/>
                <a:cs typeface="Times New Roman" panose="02020603050405020304" pitchFamily="18" charset="0"/>
              </a:rPr>
              <a:t>Most faculty recognize that student need to be prepared for the working world.</a:t>
            </a:r>
          </a:p>
          <a:p>
            <a:pPr marL="342900" marR="0" lvl="0" indent="-342900">
              <a:buFont typeface="Symbol" pitchFamily="2" charset="2"/>
              <a:buChar char=""/>
            </a:pPr>
            <a:r>
              <a:rPr lang="en-US" dirty="0">
                <a:effectLst/>
                <a:latin typeface="+mj-lt"/>
                <a:ea typeface="Calibri" panose="020F0502020204030204" pitchFamily="34" charset="0"/>
                <a:cs typeface="Times New Roman" panose="02020603050405020304" pitchFamily="18" charset="0"/>
              </a:rPr>
              <a:t>Appropriate use of AI for students at different stages of their careers – freshmen need to learn how to write without </a:t>
            </a:r>
            <a:r>
              <a:rPr lang="en-US" dirty="0" err="1">
                <a:effectLst/>
                <a:latin typeface="+mj-lt"/>
                <a:ea typeface="Calibri" panose="020F0502020204030204" pitchFamily="34" charset="0"/>
                <a:cs typeface="Times New Roman" panose="02020603050405020304" pitchFamily="18" charset="0"/>
              </a:rPr>
              <a:t>ChatGPT</a:t>
            </a:r>
            <a:r>
              <a:rPr lang="en-US" dirty="0">
                <a:latin typeface="+mj-lt"/>
                <a:ea typeface="Calibri" panose="020F0502020204030204" pitchFamily="34" charset="0"/>
                <a:cs typeface="Times New Roman" panose="02020603050405020304" pitchFamily="18" charset="0"/>
              </a:rPr>
              <a:t>, seniors need to be comfortable with AI tools, graduate students need to master AI.</a:t>
            </a:r>
            <a:endParaRPr lang="en-US" dirty="0">
              <a:effectLst/>
              <a:latin typeface="+mj-lt"/>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dirty="0">
                <a:latin typeface="+mj-lt"/>
                <a:ea typeface="Calibri" panose="020F0502020204030204" pitchFamily="34" charset="0"/>
                <a:cs typeface="Times New Roman" panose="02020603050405020304" pitchFamily="18" charset="0"/>
              </a:rPr>
              <a:t>B</a:t>
            </a:r>
            <a:r>
              <a:rPr lang="en-US" dirty="0">
                <a:effectLst/>
                <a:latin typeface="+mj-lt"/>
                <a:ea typeface="Calibri" panose="020F0502020204030204" pitchFamily="34" charset="0"/>
                <a:cs typeface="Times New Roman" panose="02020603050405020304" pitchFamily="18" charset="0"/>
              </a:rPr>
              <a:t>ut also know how to prompt a transformer well, to summarize a report or to write some code snippets. </a:t>
            </a:r>
          </a:p>
          <a:p>
            <a:pPr marL="342900" marR="0" lvl="0" indent="-342900">
              <a:buFont typeface="Symbol" pitchFamily="2" charset="2"/>
              <a:buChar char=""/>
            </a:pPr>
            <a:endParaRPr lang="en-US" dirty="0">
              <a:latin typeface="+mj-lt"/>
              <a:cs typeface="Times New Roman" panose="02020603050405020304" pitchFamily="18" charset="0"/>
            </a:endParaRPr>
          </a:p>
          <a:p>
            <a:pPr marL="342900" indent="-342900">
              <a:buFont typeface="Symbol" pitchFamily="2" charset="2"/>
              <a:buChar char=""/>
            </a:pPr>
            <a:r>
              <a:rPr lang="en-US" dirty="0">
                <a:latin typeface="+mj-lt"/>
                <a:ea typeface="Times New Roman" panose="02020603050405020304" pitchFamily="18" charset="0"/>
              </a:rPr>
              <a:t>Many </a:t>
            </a:r>
            <a:r>
              <a:rPr lang="en-US" dirty="0">
                <a:effectLst/>
                <a:latin typeface="+mj-lt"/>
                <a:ea typeface="Times New Roman" panose="02020603050405020304" pitchFamily="18" charset="0"/>
              </a:rPr>
              <a:t>articles, academic and technology media, with titles like “Scientists Trust AI Too Much”</a:t>
            </a:r>
          </a:p>
          <a:p>
            <a:pPr marL="0" marR="0" lvl="0" indent="0">
              <a:buNone/>
            </a:pPr>
            <a:endParaRPr lang="en-US" dirty="0">
              <a:latin typeface="+mj-lt"/>
            </a:endParaRPr>
          </a:p>
        </p:txBody>
      </p:sp>
    </p:spTree>
    <p:extLst>
      <p:ext uri="{BB962C8B-B14F-4D97-AF65-F5344CB8AC3E}">
        <p14:creationId xmlns:p14="http://schemas.microsoft.com/office/powerpoint/2010/main" val="320123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8980-44EE-09FD-B97D-AD75883837CE}"/>
              </a:ext>
            </a:extLst>
          </p:cNvPr>
          <p:cNvSpPr>
            <a:spLocks noGrp="1"/>
          </p:cNvSpPr>
          <p:nvPr>
            <p:ph type="title"/>
          </p:nvPr>
        </p:nvSpPr>
        <p:spPr>
          <a:xfrm>
            <a:off x="838200" y="211171"/>
            <a:ext cx="10515600" cy="875846"/>
          </a:xfrm>
        </p:spPr>
        <p:txBody>
          <a:bodyPr/>
          <a:lstStyle/>
          <a:p>
            <a:r>
              <a:rPr lang="en-US" b="1" dirty="0">
                <a:solidFill>
                  <a:srgbClr val="A50021"/>
                </a:solidFill>
              </a:rPr>
              <a:t>What is Coming at Us?</a:t>
            </a:r>
          </a:p>
        </p:txBody>
      </p:sp>
      <p:sp>
        <p:nvSpPr>
          <p:cNvPr id="3" name="Content Placeholder 2">
            <a:extLst>
              <a:ext uri="{FF2B5EF4-FFF2-40B4-BE49-F238E27FC236}">
                <a16:creationId xmlns:a16="http://schemas.microsoft.com/office/drawing/2014/main" id="{594D4786-7C33-88BE-9D20-92E2C1DE7087}"/>
              </a:ext>
            </a:extLst>
          </p:cNvPr>
          <p:cNvSpPr>
            <a:spLocks noGrp="1"/>
          </p:cNvSpPr>
          <p:nvPr>
            <p:ph idx="1"/>
          </p:nvPr>
        </p:nvSpPr>
        <p:spPr>
          <a:xfrm>
            <a:off x="541176" y="1240972"/>
            <a:ext cx="10972800" cy="5318447"/>
          </a:xfrm>
        </p:spPr>
        <p:txBody>
          <a:bodyPr>
            <a:normAutofit/>
          </a:bodyPr>
          <a:lstStyle/>
          <a:p>
            <a:pPr marL="342900" marR="0" lvl="0" indent="-342900">
              <a:buFont typeface="Symbol" pitchFamily="2" charset="2"/>
              <a:buChar char=""/>
            </a:pPr>
            <a:r>
              <a:rPr lang="en-US" sz="3200" dirty="0">
                <a:effectLst/>
                <a:latin typeface="+mj-lt"/>
                <a:ea typeface="Times New Roman" panose="02020603050405020304" pitchFamily="18" charset="0"/>
              </a:rPr>
              <a:t>Critical need to train faculty, staff on the business side of the house, faculty and students on the instructional side, on the ethical issues of GAI and on data security issues.</a:t>
            </a:r>
          </a:p>
          <a:p>
            <a:pPr marL="342900" marR="0" lvl="0" indent="-342900">
              <a:buFont typeface="Symbol" pitchFamily="2" charset="2"/>
              <a:buChar char=""/>
            </a:pPr>
            <a:r>
              <a:rPr lang="en-US" sz="3200" dirty="0">
                <a:effectLst/>
                <a:latin typeface="+mj-lt"/>
                <a:ea typeface="Times New Roman" panose="02020603050405020304" pitchFamily="18" charset="0"/>
              </a:rPr>
              <a:t>Significant concern coming at us regarding HIPAA and CMMC data security for all our researchers. How do we facilitate research “under a HIPAA bubble”?</a:t>
            </a:r>
          </a:p>
          <a:p>
            <a:pPr marL="800100" lvl="1" indent="-342900">
              <a:buFont typeface="Symbol" pitchFamily="2" charset="2"/>
              <a:buChar char=""/>
            </a:pPr>
            <a:r>
              <a:rPr lang="en-US" sz="2800" dirty="0">
                <a:latin typeface="+mj-lt"/>
                <a:ea typeface="Times New Roman" panose="02020603050405020304" pitchFamily="18" charset="0"/>
              </a:rPr>
              <a:t>And all the graduate research assistants who administer compute clusters for us!!</a:t>
            </a:r>
            <a:endParaRPr lang="en-US" sz="2800" dirty="0">
              <a:effectLst/>
              <a:latin typeface="+mj-lt"/>
              <a:ea typeface="Times New Roman" panose="02020603050405020304" pitchFamily="18" charset="0"/>
            </a:endParaRPr>
          </a:p>
          <a:p>
            <a:pPr marL="342900" marR="0" lvl="0" indent="-342900">
              <a:buFont typeface="Symbol" pitchFamily="2" charset="2"/>
              <a:buChar char=""/>
            </a:pPr>
            <a:r>
              <a:rPr lang="en-US" sz="3200" dirty="0">
                <a:effectLst/>
                <a:latin typeface="+mj-lt"/>
                <a:ea typeface="Times New Roman" panose="02020603050405020304" pitchFamily="18" charset="0"/>
              </a:rPr>
              <a:t>Business side of the house…will campuses need to provision and train their own LLM with data that can be kept entirely on campus…Remove some of the security concerns? </a:t>
            </a:r>
          </a:p>
          <a:p>
            <a:pPr marL="0" marR="0" lvl="0" indent="0">
              <a:buNone/>
            </a:pPr>
            <a:endParaRPr lang="en-US" sz="3200" dirty="0">
              <a:latin typeface="+mj-lt"/>
            </a:endParaRPr>
          </a:p>
        </p:txBody>
      </p:sp>
    </p:spTree>
    <p:extLst>
      <p:ext uri="{BB962C8B-B14F-4D97-AF65-F5344CB8AC3E}">
        <p14:creationId xmlns:p14="http://schemas.microsoft.com/office/powerpoint/2010/main" val="168107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31DC-ED95-28A0-117C-B45366907F48}"/>
              </a:ext>
            </a:extLst>
          </p:cNvPr>
          <p:cNvSpPr>
            <a:spLocks noGrp="1"/>
          </p:cNvSpPr>
          <p:nvPr>
            <p:ph type="title"/>
          </p:nvPr>
        </p:nvSpPr>
        <p:spPr>
          <a:xfrm>
            <a:off x="838200" y="365126"/>
            <a:ext cx="10515600" cy="768544"/>
          </a:xfrm>
        </p:spPr>
        <p:txBody>
          <a:bodyPr/>
          <a:lstStyle/>
          <a:p>
            <a:r>
              <a:rPr lang="en-US" b="1" dirty="0">
                <a:solidFill>
                  <a:srgbClr val="A50021"/>
                </a:solidFill>
              </a:rPr>
              <a:t>To begin, again</a:t>
            </a:r>
          </a:p>
        </p:txBody>
      </p:sp>
      <p:sp>
        <p:nvSpPr>
          <p:cNvPr id="3" name="Content Placeholder 2">
            <a:extLst>
              <a:ext uri="{FF2B5EF4-FFF2-40B4-BE49-F238E27FC236}">
                <a16:creationId xmlns:a16="http://schemas.microsoft.com/office/drawing/2014/main" id="{D53802A7-BADC-1BAF-226D-C9633EB115C2}"/>
              </a:ext>
            </a:extLst>
          </p:cNvPr>
          <p:cNvSpPr>
            <a:spLocks noGrp="1"/>
          </p:cNvSpPr>
          <p:nvPr>
            <p:ph idx="1"/>
          </p:nvPr>
        </p:nvSpPr>
        <p:spPr>
          <a:xfrm>
            <a:off x="438539" y="1208314"/>
            <a:ext cx="11313367" cy="5284560"/>
          </a:xfrm>
        </p:spPr>
        <p:txBody>
          <a:bodyPr>
            <a:normAutofit fontScale="92500"/>
          </a:bodyPr>
          <a:lstStyle/>
          <a:p>
            <a:r>
              <a:rPr lang="en-US" sz="3600" dirty="0">
                <a:latin typeface="+mj-lt"/>
              </a:rPr>
              <a:t>42.  </a:t>
            </a:r>
            <a:r>
              <a:rPr lang="en-US" sz="2400" dirty="0">
                <a:latin typeface="+mj-lt"/>
              </a:rPr>
              <a:t>Deep Thought</a:t>
            </a:r>
          </a:p>
          <a:p>
            <a:r>
              <a:rPr lang="en-US" sz="3600" dirty="0">
                <a:effectLst/>
                <a:latin typeface="+mj-lt"/>
                <a:ea typeface="Calibri" panose="020F0502020204030204" pitchFamily="34" charset="0"/>
              </a:rPr>
              <a:t>The purpose of computation is insight, not numbers.  </a:t>
            </a:r>
            <a:r>
              <a:rPr lang="en-US" sz="2400" dirty="0">
                <a:effectLst>
                  <a:outerShdw blurRad="38100" dist="38100" dir="2700000" algn="tl">
                    <a:srgbClr val="000000">
                      <a:alpha val="43137"/>
                    </a:srgbClr>
                  </a:outerShdw>
                </a:effectLst>
                <a:latin typeface="+mj-lt"/>
                <a:ea typeface="Calibri" panose="020F0502020204030204" pitchFamily="34" charset="0"/>
              </a:rPr>
              <a:t>R. Hamming</a:t>
            </a:r>
            <a:r>
              <a:rPr lang="en-US" sz="2400" dirty="0">
                <a:effectLst>
                  <a:outerShdw blurRad="38100" dist="38100" dir="2700000" algn="tl">
                    <a:srgbClr val="000000">
                      <a:alpha val="43137"/>
                    </a:srgbClr>
                  </a:outerShdw>
                </a:effectLst>
                <a:latin typeface="+mj-lt"/>
              </a:rPr>
              <a:t> </a:t>
            </a:r>
          </a:p>
          <a:p>
            <a:endParaRPr lang="en-US" sz="3600" dirty="0">
              <a:latin typeface="+mj-lt"/>
            </a:endParaRPr>
          </a:p>
          <a:p>
            <a:r>
              <a:rPr lang="en-US" sz="3600" dirty="0">
                <a:latin typeface="+mj-lt"/>
              </a:rPr>
              <a:t>Let's make sure that, with all the potential of AI, whatever flavor, the notions of incomplete mathematical/physical/computational models, of uncertainty in inputs and consequently in outputs, are conveyed to our students, that we instill in our students a humility about our calculations and the need for ethical, explainable computations and responsible supervision of the predictions we are being asked to make.</a:t>
            </a:r>
          </a:p>
          <a:p>
            <a:endParaRPr lang="en-US" sz="3600" dirty="0">
              <a:latin typeface="+mj-lt"/>
            </a:endParaRPr>
          </a:p>
        </p:txBody>
      </p:sp>
    </p:spTree>
    <p:extLst>
      <p:ext uri="{BB962C8B-B14F-4D97-AF65-F5344CB8AC3E}">
        <p14:creationId xmlns:p14="http://schemas.microsoft.com/office/powerpoint/2010/main" val="232646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4C0BC6-611A-AD9B-9D36-F3F373D3CBCF}"/>
              </a:ext>
            </a:extLst>
          </p:cNvPr>
          <p:cNvSpPr/>
          <p:nvPr/>
        </p:nvSpPr>
        <p:spPr>
          <a:xfrm>
            <a:off x="0" y="1720"/>
            <a:ext cx="12192000" cy="2285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31"/>
            <a:endParaRPr lang="en-US" sz="675">
              <a:solidFill>
                <a:srgbClr val="FFFFFF"/>
              </a:solidFill>
              <a:latin typeface="Calibri"/>
            </a:endParaRPr>
          </a:p>
        </p:txBody>
      </p:sp>
      <p:sp>
        <p:nvSpPr>
          <p:cNvPr id="8" name="TextBox 7">
            <a:extLst>
              <a:ext uri="{FF2B5EF4-FFF2-40B4-BE49-F238E27FC236}">
                <a16:creationId xmlns:a16="http://schemas.microsoft.com/office/drawing/2014/main" id="{63607291-6F09-8E08-CDD1-77BED2ECB747}"/>
              </a:ext>
            </a:extLst>
          </p:cNvPr>
          <p:cNvSpPr txBox="1"/>
          <p:nvPr/>
        </p:nvSpPr>
        <p:spPr>
          <a:xfrm>
            <a:off x="83100" y="279627"/>
            <a:ext cx="12070021" cy="646331"/>
          </a:xfrm>
          <a:prstGeom prst="rect">
            <a:avLst/>
          </a:prstGeom>
          <a:noFill/>
        </p:spPr>
        <p:txBody>
          <a:bodyPr wrap="square" rtlCol="0">
            <a:spAutoFit/>
          </a:bodyPr>
          <a:lstStyle/>
          <a:p>
            <a:pPr algn="ctr" defTabSz="342831"/>
            <a:r>
              <a:rPr lang="en-US" sz="3600" b="1" dirty="0">
                <a:solidFill>
                  <a:srgbClr val="A50021"/>
                </a:solidFill>
              </a:rPr>
              <a:t>Interactive Discussions and Q/A (</a:t>
            </a:r>
            <a:r>
              <a:rPr lang="en-US" sz="3600" b="1" dirty="0">
                <a:solidFill>
                  <a:srgbClr val="A50021"/>
                </a:solidFill>
                <a:effectLst>
                  <a:outerShdw blurRad="38100" dist="38100" dir="2700000" algn="tl">
                    <a:srgbClr val="000000">
                      <a:alpha val="43137"/>
                    </a:srgbClr>
                  </a:outerShdw>
                </a:effectLst>
              </a:rPr>
              <a:t>Pls. complete the survey</a:t>
            </a:r>
            <a:r>
              <a:rPr lang="en-US" sz="3600" b="1" dirty="0">
                <a:solidFill>
                  <a:srgbClr val="A50021"/>
                </a:solidFill>
              </a:rPr>
              <a:t>)</a:t>
            </a:r>
          </a:p>
        </p:txBody>
      </p:sp>
      <p:sp>
        <p:nvSpPr>
          <p:cNvPr id="9" name="TextBox 8">
            <a:extLst>
              <a:ext uri="{FF2B5EF4-FFF2-40B4-BE49-F238E27FC236}">
                <a16:creationId xmlns:a16="http://schemas.microsoft.com/office/drawing/2014/main" id="{22108DD5-D176-DA34-6CFA-8AF8FA4FD1F4}"/>
              </a:ext>
            </a:extLst>
          </p:cNvPr>
          <p:cNvSpPr txBox="1"/>
          <p:nvPr/>
        </p:nvSpPr>
        <p:spPr>
          <a:xfrm>
            <a:off x="1" y="975167"/>
            <a:ext cx="11983660" cy="3608680"/>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US" sz="2800" dirty="0">
                <a:ea typeface="Calibri" panose="020F0502020204030204" pitchFamily="34" charset="0"/>
                <a:cs typeface="Times New Roman" panose="02020603050405020304" pitchFamily="18" charset="0"/>
              </a:rPr>
              <a:t>H</a:t>
            </a:r>
            <a:r>
              <a:rPr lang="en-US" sz="2800" dirty="0">
                <a:effectLst/>
                <a:ea typeface="Calibri" panose="020F0502020204030204" pitchFamily="34" charset="0"/>
                <a:cs typeface="Times New Roman" panose="02020603050405020304" pitchFamily="18" charset="0"/>
              </a:rPr>
              <a:t>ow AI is going to revolutionize education through personalized learning pathways and intelligent tutoring systems</a:t>
            </a:r>
          </a:p>
          <a:p>
            <a:pPr marL="742950" lvl="1" indent="-285750">
              <a:spcBef>
                <a:spcPts val="1200"/>
              </a:spcBef>
              <a:buFont typeface="Courier New" panose="02070309020205020404" pitchFamily="49" charset="0"/>
              <a:buChar char="o"/>
            </a:pPr>
            <a:r>
              <a:rPr lang="en-US" sz="2800" dirty="0">
                <a:effectLst/>
                <a:ea typeface="Calibri" panose="020F0502020204030204" pitchFamily="34" charset="0"/>
                <a:cs typeface="Times New Roman" panose="02020603050405020304" pitchFamily="18" charset="0"/>
              </a:rPr>
              <a:t>Ways AI enhances administrative processes </a:t>
            </a:r>
          </a:p>
          <a:p>
            <a:pPr marL="742950" lvl="1" indent="-285750">
              <a:spcBef>
                <a:spcPts val="1200"/>
              </a:spcBef>
              <a:buFont typeface="Courier New" panose="02070309020205020404" pitchFamily="49" charset="0"/>
              <a:buChar char="o"/>
            </a:pPr>
            <a:r>
              <a:rPr lang="en-US" sz="2800" dirty="0">
                <a:effectLst/>
                <a:ea typeface="Calibri" panose="020F0502020204030204" pitchFamily="34" charset="0"/>
              </a:rPr>
              <a:t>The dynamic interplay between academic research in AI and the evolving expectations of the industry.</a:t>
            </a:r>
          </a:p>
          <a:p>
            <a:pPr marL="742950" lvl="1" indent="-285750">
              <a:spcBef>
                <a:spcPts val="1200"/>
              </a:spcBef>
              <a:buFont typeface="Courier New" panose="02070309020205020404" pitchFamily="49" charset="0"/>
              <a:buChar char="o"/>
            </a:pPr>
            <a:r>
              <a:rPr lang="en-US" sz="2800" b="1" dirty="0"/>
              <a:t>What is Happening Today? What is Coming? And How Can We Prepare?</a:t>
            </a:r>
            <a:endParaRPr lang="en-US" sz="2800" dirty="0"/>
          </a:p>
          <a:p>
            <a:pPr marL="742950" lvl="1" indent="-285750">
              <a:spcBef>
                <a:spcPts val="300"/>
              </a:spcBef>
              <a:buFont typeface="Courier New" panose="02070309020205020404" pitchFamily="49" charset="0"/>
              <a:buChar char="o"/>
            </a:pPr>
            <a:endParaRPr lang="en-US" sz="2800" b="1" kern="100" dirty="0">
              <a:effectLst/>
              <a:ea typeface="Calibri" panose="020F0502020204030204" pitchFamily="34" charset="0"/>
              <a:cs typeface="Times New Roman" panose="02020603050405020304" pitchFamily="18" charset="0"/>
            </a:endParaRPr>
          </a:p>
        </p:txBody>
      </p:sp>
      <p:pic>
        <p:nvPicPr>
          <p:cNvPr id="2" name="Picture 2" descr="EDI Banner">
            <a:extLst>
              <a:ext uri="{FF2B5EF4-FFF2-40B4-BE49-F238E27FC236}">
                <a16:creationId xmlns:a16="http://schemas.microsoft.com/office/drawing/2014/main" id="{8540711B-F6E4-E982-330E-2006B2E9D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1" y="4394719"/>
            <a:ext cx="12025798" cy="236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24952"/>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30B34A-4AA0-5581-BA25-EA98544BDEF8}"/>
              </a:ext>
            </a:extLst>
          </p:cNvPr>
          <p:cNvSpPr>
            <a:spLocks noGrp="1"/>
          </p:cNvSpPr>
          <p:nvPr>
            <p:ph type="title"/>
          </p:nvPr>
        </p:nvSpPr>
        <p:spPr>
          <a:xfrm>
            <a:off x="572493" y="238539"/>
            <a:ext cx="11018520" cy="1434415"/>
          </a:xfrm>
        </p:spPr>
        <p:txBody>
          <a:bodyPr anchor="b">
            <a:normAutofit/>
          </a:bodyPr>
          <a:lstStyle/>
          <a:p>
            <a:r>
              <a:rPr lang="en-US" sz="4600" b="1" kern="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AI in Higher Education: Navigating Impact and Future Trends</a:t>
            </a:r>
            <a:endParaRPr lang="en-US" sz="4600" dirty="0">
              <a:effectLst>
                <a:outerShdw blurRad="38100" dist="38100" dir="2700000" algn="tl">
                  <a:srgbClr val="000000">
                    <a:alpha val="43137"/>
                  </a:srgbClr>
                </a:outerShdw>
              </a:effectLst>
              <a:latin typeface="+mn-lt"/>
            </a:endParaRP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7B7D17-B57B-8A0B-CBAB-CBC8C123F663}"/>
              </a:ext>
            </a:extLst>
          </p:cNvPr>
          <p:cNvSpPr>
            <a:spLocks noGrp="1"/>
          </p:cNvSpPr>
          <p:nvPr>
            <p:ph idx="1"/>
          </p:nvPr>
        </p:nvSpPr>
        <p:spPr>
          <a:xfrm>
            <a:off x="572493" y="2071315"/>
            <a:ext cx="6947980" cy="4390133"/>
          </a:xfrm>
        </p:spPr>
        <p:txBody>
          <a:bodyPr anchor="t">
            <a:normAutofit/>
          </a:bodyPr>
          <a:lstStyle/>
          <a:p>
            <a:pPr marL="0" indent="0">
              <a:spcBef>
                <a:spcPts val="0"/>
              </a:spcBef>
              <a:buNone/>
            </a:pPr>
            <a:r>
              <a:rPr lang="en-US" sz="2000" b="1" dirty="0"/>
              <a:t>Prof. Ian Lane</a:t>
            </a:r>
            <a:br>
              <a:rPr lang="en-US" sz="2000" dirty="0"/>
            </a:br>
            <a:r>
              <a:rPr lang="en-US" sz="1800" dirty="0"/>
              <a:t>Associate Professor of Computer Science and Engineering</a:t>
            </a:r>
          </a:p>
          <a:p>
            <a:pPr marL="0" indent="0">
              <a:spcBef>
                <a:spcPts val="0"/>
              </a:spcBef>
              <a:buNone/>
            </a:pPr>
            <a:r>
              <a:rPr lang="en-US" sz="1800" dirty="0"/>
              <a:t>Director of the Natural Language Processing Master’s Program </a:t>
            </a:r>
          </a:p>
          <a:p>
            <a:pPr marL="0" indent="0">
              <a:spcBef>
                <a:spcPts val="0"/>
              </a:spcBef>
              <a:buNone/>
            </a:pPr>
            <a:r>
              <a:rPr lang="en-US" sz="1800" dirty="0"/>
              <a:t>Associate Dean for Silicon Valley Engagement, UC at Santa Cruz</a:t>
            </a:r>
          </a:p>
          <a:p>
            <a:pPr marL="0" indent="0">
              <a:spcBef>
                <a:spcPts val="0"/>
              </a:spcBef>
              <a:buNone/>
            </a:pPr>
            <a:endParaRPr lang="en-US" sz="1900" dirty="0"/>
          </a:p>
          <a:p>
            <a:pPr marL="0" indent="0">
              <a:spcBef>
                <a:spcPts val="600"/>
              </a:spcBef>
              <a:buNone/>
            </a:pPr>
            <a:r>
              <a:rPr lang="en-US" sz="2000" dirty="0"/>
              <a:t>Dr. Lane's research focuses on techniques, models and                                        frameworks that allow conversational language                                                       technologies to be effective in-the-wild and across language                                       barriers. His work has focused on multilingual speech recognition, machine-translation and conversational AI.</a:t>
            </a:r>
          </a:p>
          <a:p>
            <a:pPr marL="0" indent="0">
              <a:spcBef>
                <a:spcPts val="1200"/>
              </a:spcBef>
              <a:buNone/>
            </a:pPr>
            <a:r>
              <a:rPr lang="en-US" sz="2000" dirty="0"/>
              <a:t>He is now concentrating his efforts on harnessing these technologies to empower education, amplifying the effectiveness of educators while supporting and guiding students to improved educational outcomes</a:t>
            </a:r>
          </a:p>
        </p:txBody>
      </p:sp>
      <p:pic>
        <p:nvPicPr>
          <p:cNvPr id="5" name="Picture 4" descr="A person smiling for a picture">
            <a:extLst>
              <a:ext uri="{FF2B5EF4-FFF2-40B4-BE49-F238E27FC236}">
                <a16:creationId xmlns:a16="http://schemas.microsoft.com/office/drawing/2014/main" id="{B44F8815-2419-4E07-CA4C-EFAE345E5330}"/>
              </a:ext>
            </a:extLst>
          </p:cNvPr>
          <p:cNvPicPr>
            <a:picLocks noChangeAspect="1"/>
          </p:cNvPicPr>
          <p:nvPr/>
        </p:nvPicPr>
        <p:blipFill rotWithShape="1">
          <a:blip r:embed="rId2">
            <a:extLst>
              <a:ext uri="{28A0092B-C50C-407E-A947-70E740481C1C}">
                <a14:useLocalDpi xmlns:a14="http://schemas.microsoft.com/office/drawing/2010/main" val="0"/>
              </a:ext>
            </a:extLst>
          </a:blip>
          <a:srcRect l="775" r="2813" b="-9"/>
          <a:stretch/>
        </p:blipFill>
        <p:spPr>
          <a:xfrm>
            <a:off x="7675658" y="2093976"/>
            <a:ext cx="3941064" cy="4096512"/>
          </a:xfrm>
          <a:prstGeom prst="rect">
            <a:avLst/>
          </a:prstGeom>
        </p:spPr>
      </p:pic>
    </p:spTree>
    <p:extLst>
      <p:ext uri="{BB962C8B-B14F-4D97-AF65-F5344CB8AC3E}">
        <p14:creationId xmlns:p14="http://schemas.microsoft.com/office/powerpoint/2010/main" val="1098010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4C0BC6-611A-AD9B-9D36-F3F373D3CBCF}"/>
              </a:ext>
            </a:extLst>
          </p:cNvPr>
          <p:cNvSpPr/>
          <p:nvPr/>
        </p:nvSpPr>
        <p:spPr>
          <a:xfrm>
            <a:off x="0" y="1720"/>
            <a:ext cx="12192000" cy="2285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31"/>
            <a:endParaRPr lang="en-US" sz="675">
              <a:solidFill>
                <a:srgbClr val="FFFFFF"/>
              </a:solidFill>
              <a:latin typeface="Calibri"/>
            </a:endParaRPr>
          </a:p>
        </p:txBody>
      </p:sp>
      <p:sp>
        <p:nvSpPr>
          <p:cNvPr id="8" name="TextBox 7">
            <a:extLst>
              <a:ext uri="{FF2B5EF4-FFF2-40B4-BE49-F238E27FC236}">
                <a16:creationId xmlns:a16="http://schemas.microsoft.com/office/drawing/2014/main" id="{63607291-6F09-8E08-CDD1-77BED2ECB747}"/>
              </a:ext>
            </a:extLst>
          </p:cNvPr>
          <p:cNvSpPr txBox="1"/>
          <p:nvPr/>
        </p:nvSpPr>
        <p:spPr>
          <a:xfrm>
            <a:off x="38878" y="531754"/>
            <a:ext cx="12070021" cy="707886"/>
          </a:xfrm>
          <a:prstGeom prst="rect">
            <a:avLst/>
          </a:prstGeom>
          <a:noFill/>
        </p:spPr>
        <p:txBody>
          <a:bodyPr wrap="square" rtlCol="0">
            <a:spAutoFit/>
          </a:bodyPr>
          <a:lstStyle/>
          <a:p>
            <a:pPr algn="ctr" defTabSz="342831"/>
            <a:r>
              <a:rPr lang="en-US" sz="4000" b="1" i="0" dirty="0">
                <a:solidFill>
                  <a:srgbClr val="A50021"/>
                </a:solidFill>
                <a:effectLst>
                  <a:outerShdw blurRad="38100" dist="38100" dir="2700000" algn="tl">
                    <a:srgbClr val="000000">
                      <a:alpha val="43137"/>
                    </a:srgbClr>
                  </a:outerShdw>
                </a:effectLst>
              </a:rPr>
              <a:t>Thank you all for your time and thoughtful inputs!</a:t>
            </a:r>
            <a:endParaRPr lang="en-US" sz="4000" b="1" dirty="0">
              <a:solidFill>
                <a:srgbClr val="A5002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22108DD5-D176-DA34-6CFA-8AF8FA4FD1F4}"/>
              </a:ext>
            </a:extLst>
          </p:cNvPr>
          <p:cNvSpPr txBox="1"/>
          <p:nvPr/>
        </p:nvSpPr>
        <p:spPr>
          <a:xfrm>
            <a:off x="199808" y="1904998"/>
            <a:ext cx="11577779" cy="1723549"/>
          </a:xfrm>
          <a:prstGeom prst="rect">
            <a:avLst/>
          </a:prstGeom>
          <a:noFill/>
        </p:spPr>
        <p:txBody>
          <a:bodyPr wrap="square">
            <a:spAutoFit/>
          </a:bodyPr>
          <a:lstStyle/>
          <a:p>
            <a:pPr algn="ctr">
              <a:spcBef>
                <a:spcPts val="1200"/>
              </a:spcBef>
            </a:pPr>
            <a:r>
              <a:rPr lang="en-US" sz="3200" b="1" u="sng" kern="100" dirty="0">
                <a:solidFill>
                  <a:srgbClr val="002060"/>
                </a:solidFill>
                <a:effectLst/>
                <a:ea typeface="Calibri" panose="020F0502020204030204" pitchFamily="34" charset="0"/>
                <a:cs typeface="Calibri" panose="020F0502020204030204" pitchFamily="34" charset="0"/>
              </a:rPr>
              <a:t>Session 2:</a:t>
            </a:r>
            <a:r>
              <a:rPr lang="en-US" sz="3200" b="1" kern="100" dirty="0">
                <a:solidFill>
                  <a:srgbClr val="002060"/>
                </a:solidFill>
                <a:ea typeface="Calibri" panose="020F0502020204030204" pitchFamily="34" charset="0"/>
                <a:cs typeface="Calibri" panose="020F0502020204030204" pitchFamily="34" charset="0"/>
              </a:rPr>
              <a:t> (11:00 – 12:15 pm)</a:t>
            </a:r>
          </a:p>
          <a:p>
            <a:pPr algn="ctr">
              <a:spcBef>
                <a:spcPts val="1200"/>
              </a:spcBef>
            </a:pPr>
            <a:r>
              <a:rPr lang="en-US" sz="3200" b="1" kern="100" dirty="0">
                <a:solidFill>
                  <a:srgbClr val="002060"/>
                </a:solidFill>
                <a:ea typeface="Calibri" panose="020F0502020204030204" pitchFamily="34" charset="0"/>
                <a:cs typeface="Calibri" panose="020F0502020204030204" pitchFamily="34" charset="0"/>
              </a:rPr>
              <a:t>Navigating </a:t>
            </a:r>
            <a:r>
              <a:rPr lang="en-US" sz="3200" b="1" kern="100" dirty="0">
                <a:solidFill>
                  <a:srgbClr val="002060"/>
                </a:solidFill>
                <a:effectLst/>
                <a:ea typeface="Calibri" panose="020F0502020204030204" pitchFamily="34" charset="0"/>
                <a:cs typeface="Calibri" panose="020F0502020204030204" pitchFamily="34" charset="0"/>
              </a:rPr>
              <a:t>the AI Landscape: Bridging Academic Research and Industry Expectations</a:t>
            </a:r>
          </a:p>
        </p:txBody>
      </p:sp>
      <p:pic>
        <p:nvPicPr>
          <p:cNvPr id="2" name="Picture 2" descr="EDI Banner">
            <a:extLst>
              <a:ext uri="{FF2B5EF4-FFF2-40B4-BE49-F238E27FC236}">
                <a16:creationId xmlns:a16="http://schemas.microsoft.com/office/drawing/2014/main" id="{8540711B-F6E4-E982-330E-2006B2E9D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1" y="4394719"/>
            <a:ext cx="12025798" cy="236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518095"/>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30B34A-4AA0-5581-BA25-EA98544BDEF8}"/>
              </a:ext>
            </a:extLst>
          </p:cNvPr>
          <p:cNvSpPr>
            <a:spLocks noGrp="1"/>
          </p:cNvSpPr>
          <p:nvPr>
            <p:ph type="title"/>
          </p:nvPr>
        </p:nvSpPr>
        <p:spPr>
          <a:xfrm>
            <a:off x="572493" y="238539"/>
            <a:ext cx="11018520" cy="1434415"/>
          </a:xfrm>
        </p:spPr>
        <p:txBody>
          <a:bodyPr anchor="b">
            <a:normAutofit/>
          </a:bodyPr>
          <a:lstStyle/>
          <a:p>
            <a:r>
              <a:rPr lang="en-US" sz="4600" b="1" kern="100">
                <a:effectLst>
                  <a:outerShdw blurRad="38100" dist="38100" dir="2700000" algn="tl">
                    <a:srgbClr val="000000">
                      <a:alpha val="43137"/>
                    </a:srgbClr>
                  </a:outerShdw>
                </a:effectLst>
                <a:ea typeface="Calibri" panose="020F0502020204030204" pitchFamily="34" charset="0"/>
                <a:cs typeface="Calibri" panose="020F0502020204030204" pitchFamily="34" charset="0"/>
              </a:rPr>
              <a:t>AI in Higher Education: Navigating Impact and Future Trends</a:t>
            </a:r>
            <a:endParaRPr lang="en-US" sz="4600">
              <a:effectLst>
                <a:outerShdw blurRad="38100" dist="38100" dir="2700000" algn="tl">
                  <a:srgbClr val="000000">
                    <a:alpha val="43137"/>
                  </a:srgbClr>
                </a:outerShdw>
              </a:effectLst>
              <a:latin typeface="+mn-lt"/>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7B7D17-B57B-8A0B-CBAB-CBC8C123F663}"/>
              </a:ext>
            </a:extLst>
          </p:cNvPr>
          <p:cNvSpPr>
            <a:spLocks noGrp="1"/>
          </p:cNvSpPr>
          <p:nvPr>
            <p:ph idx="1"/>
          </p:nvPr>
        </p:nvSpPr>
        <p:spPr>
          <a:xfrm>
            <a:off x="572493" y="2071315"/>
            <a:ext cx="7017960" cy="4590741"/>
          </a:xfrm>
        </p:spPr>
        <p:txBody>
          <a:bodyPr anchor="t">
            <a:normAutofit lnSpcReduction="10000"/>
          </a:bodyPr>
          <a:lstStyle/>
          <a:p>
            <a:pPr marL="0" indent="0">
              <a:buNone/>
            </a:pPr>
            <a:r>
              <a:rPr lang="en-US" sz="2000" b="1" dirty="0"/>
              <a:t>Prof. E Bruce Pitman</a:t>
            </a:r>
            <a:endParaRPr lang="en-US" sz="2000" dirty="0"/>
          </a:p>
          <a:p>
            <a:pPr marL="0" indent="0">
              <a:lnSpc>
                <a:spcPct val="100000"/>
              </a:lnSpc>
              <a:spcBef>
                <a:spcPts val="0"/>
              </a:spcBef>
              <a:buNone/>
            </a:pPr>
            <a:r>
              <a:rPr lang="en-US" sz="1800" dirty="0"/>
              <a:t>Interim Vice-President  &amp; Chief Information Officer</a:t>
            </a:r>
          </a:p>
          <a:p>
            <a:pPr marL="0" indent="0">
              <a:lnSpc>
                <a:spcPct val="100000"/>
              </a:lnSpc>
              <a:spcBef>
                <a:spcPts val="0"/>
              </a:spcBef>
              <a:buNone/>
            </a:pPr>
            <a:r>
              <a:rPr lang="en-US" sz="1800" dirty="0"/>
              <a:t>Professor of Materials Design and Innovation, Univ. at Buffalo </a:t>
            </a:r>
            <a:br>
              <a:rPr lang="en-US" sz="1700" dirty="0"/>
            </a:br>
            <a:endParaRPr lang="en-US" sz="1700" dirty="0"/>
          </a:p>
          <a:p>
            <a:pPr marL="0" indent="0">
              <a:lnSpc>
                <a:spcPct val="100000"/>
              </a:lnSpc>
              <a:buNone/>
            </a:pPr>
            <a:r>
              <a:rPr lang="en-US" sz="2000" dirty="0"/>
              <a:t>A mathematician by training, Prof. Pitman's research has centered                         on mathematical modeling and computing, uncertainty quantification, and predictions for disciplinary applications,                                 with interests ranging from the </a:t>
            </a:r>
            <a:r>
              <a:rPr lang="en-US" sz="2000" u="sng" dirty="0"/>
              <a:t>functioning of the kidney </a:t>
            </a:r>
            <a:r>
              <a:rPr lang="en-US" sz="2000" dirty="0"/>
              <a:t>to the                                       </a:t>
            </a:r>
            <a:r>
              <a:rPr lang="en-US" sz="2000" u="sng" dirty="0"/>
              <a:t>hazard risk from volcanological flows</a:t>
            </a:r>
            <a:r>
              <a:rPr lang="en-US" sz="2000" dirty="0"/>
              <a:t>.</a:t>
            </a:r>
          </a:p>
          <a:p>
            <a:pPr marL="0" indent="0">
              <a:lnSpc>
                <a:spcPct val="100000"/>
              </a:lnSpc>
              <a:buNone/>
            </a:pPr>
            <a:r>
              <a:rPr lang="en-US" sz="2000" dirty="0"/>
              <a:t>Prof. Pitman is a former Vice-Provost and former Dean of UB’s College of Arts and Sciences.</a:t>
            </a:r>
          </a:p>
          <a:p>
            <a:pPr marL="0" indent="0">
              <a:lnSpc>
                <a:spcPct val="100000"/>
              </a:lnSpc>
              <a:buNone/>
            </a:pPr>
            <a:r>
              <a:rPr lang="en-US" sz="2000" dirty="0"/>
              <a:t>He was Director of UB’s Institute for Computational and Data Sciences and Engineering. He currently serves as the Interim Vice-President and Chief Information Officer.</a:t>
            </a:r>
          </a:p>
        </p:txBody>
      </p:sp>
      <p:pic>
        <p:nvPicPr>
          <p:cNvPr id="1026" name="Picture 2" descr="Photo of Bruce Pitman. ">
            <a:extLst>
              <a:ext uri="{FF2B5EF4-FFF2-40B4-BE49-F238E27FC236}">
                <a16:creationId xmlns:a16="http://schemas.microsoft.com/office/drawing/2014/main" id="{30494C84-7C68-DAC8-712A-CD38CFD65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09" r="-2" b="2749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27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0"/>
          </p:nvPr>
        </p:nvSpPr>
        <p:spPr>
          <a:xfrm>
            <a:off x="595106" y="3429000"/>
            <a:ext cx="7591780" cy="1650381"/>
          </a:xfrm>
        </p:spPr>
        <p:txBody>
          <a:bodyPr>
            <a:normAutofit/>
          </a:bodyPr>
          <a:lstStyle/>
          <a:p>
            <a:r>
              <a:rPr lang="en-US" b="1" dirty="0"/>
              <a:t>Venu Govindaraju</a:t>
            </a:r>
            <a:endParaRPr lang="en-US" sz="2100" dirty="0"/>
          </a:p>
          <a:p>
            <a:endParaRPr lang="en-US" sz="1600" dirty="0"/>
          </a:p>
        </p:txBody>
      </p:sp>
      <p:sp>
        <p:nvSpPr>
          <p:cNvPr id="3" name="Title 2"/>
          <p:cNvSpPr>
            <a:spLocks noGrp="1"/>
          </p:cNvSpPr>
          <p:nvPr>
            <p:ph type="ctrTitle"/>
          </p:nvPr>
        </p:nvSpPr>
        <p:spPr>
          <a:xfrm>
            <a:off x="595106" y="1448379"/>
            <a:ext cx="7299957" cy="1650382"/>
          </a:xfrm>
        </p:spPr>
        <p:txBody>
          <a:bodyPr>
            <a:normAutofit/>
          </a:bodyPr>
          <a:lstStyle/>
          <a:p>
            <a:r>
              <a:rPr lang="en-US" sz="4000" dirty="0"/>
              <a:t>AI </a:t>
            </a:r>
            <a:r>
              <a:rPr lang="en-US" sz="2000" dirty="0"/>
              <a:t>IN</a:t>
            </a:r>
            <a:r>
              <a:rPr lang="en-US" sz="4000" dirty="0"/>
              <a:t> EDUCATION</a:t>
            </a:r>
          </a:p>
        </p:txBody>
      </p:sp>
    </p:spTree>
    <p:extLst>
      <p:ext uri="{BB962C8B-B14F-4D97-AF65-F5344CB8AC3E}">
        <p14:creationId xmlns:p14="http://schemas.microsoft.com/office/powerpoint/2010/main" val="120865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B61F4E-FF7E-92D3-C603-66995A380E7B}"/>
              </a:ext>
            </a:extLst>
          </p:cNvPr>
          <p:cNvSpPr/>
          <p:nvPr/>
        </p:nvSpPr>
        <p:spPr>
          <a:xfrm>
            <a:off x="0" y="941832"/>
            <a:ext cx="12186995" cy="59161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Arrow: Pentagon 33">
            <a:extLst>
              <a:ext uri="{FF2B5EF4-FFF2-40B4-BE49-F238E27FC236}">
                <a16:creationId xmlns:a16="http://schemas.microsoft.com/office/drawing/2014/main" id="{17EE9379-500E-45A0-4514-ECFB5A172018}"/>
              </a:ext>
            </a:extLst>
          </p:cNvPr>
          <p:cNvSpPr/>
          <p:nvPr/>
        </p:nvSpPr>
        <p:spPr>
          <a:xfrm>
            <a:off x="9974197" y="3007734"/>
            <a:ext cx="2642719" cy="1663262"/>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Arrow: Pentagon 34">
            <a:extLst>
              <a:ext uri="{FF2B5EF4-FFF2-40B4-BE49-F238E27FC236}">
                <a16:creationId xmlns:a16="http://schemas.microsoft.com/office/drawing/2014/main" id="{C92AACEC-1667-880E-6C04-ADBEF901F121}"/>
              </a:ext>
            </a:extLst>
          </p:cNvPr>
          <p:cNvSpPr/>
          <p:nvPr/>
        </p:nvSpPr>
        <p:spPr>
          <a:xfrm>
            <a:off x="5948771" y="2997753"/>
            <a:ext cx="2384708" cy="16632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Arrow: Pentagon 4">
            <a:extLst>
              <a:ext uri="{FF2B5EF4-FFF2-40B4-BE49-F238E27FC236}">
                <a16:creationId xmlns:a16="http://schemas.microsoft.com/office/drawing/2014/main" id="{4D5A4B8D-A9D5-EC92-C64F-03465EAECEEB}"/>
              </a:ext>
            </a:extLst>
          </p:cNvPr>
          <p:cNvSpPr/>
          <p:nvPr/>
        </p:nvSpPr>
        <p:spPr>
          <a:xfrm>
            <a:off x="0" y="3007734"/>
            <a:ext cx="11736413" cy="166326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5BDA8C61-7663-1756-D560-83A0AB2B2D0B}"/>
              </a:ext>
            </a:extLst>
          </p:cNvPr>
          <p:cNvGrpSpPr/>
          <p:nvPr/>
        </p:nvGrpSpPr>
        <p:grpSpPr>
          <a:xfrm>
            <a:off x="5005" y="1157873"/>
            <a:ext cx="3009783" cy="5549272"/>
            <a:chOff x="5005" y="1157873"/>
            <a:chExt cx="3009783" cy="5549272"/>
          </a:xfrm>
        </p:grpSpPr>
        <p:sp>
          <p:nvSpPr>
            <p:cNvPr id="36" name="TextBox 35">
              <a:extLst>
                <a:ext uri="{FF2B5EF4-FFF2-40B4-BE49-F238E27FC236}">
                  <a16:creationId xmlns:a16="http://schemas.microsoft.com/office/drawing/2014/main" id="{2D837864-8F24-7F64-B170-E622494095B6}"/>
                </a:ext>
              </a:extLst>
            </p:cNvPr>
            <p:cNvSpPr txBox="1"/>
            <p:nvPr/>
          </p:nvSpPr>
          <p:spPr>
            <a:xfrm>
              <a:off x="173187" y="3576759"/>
              <a:ext cx="877296" cy="461665"/>
            </a:xfrm>
            <a:prstGeom prst="rect">
              <a:avLst/>
            </a:prstGeom>
            <a:solidFill>
              <a:srgbClr val="0070C0"/>
            </a:solidFill>
            <a:ln>
              <a:solidFill>
                <a:schemeClr val="bg1"/>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srgbClr val="FFFFFF"/>
                  </a:solidFill>
                  <a:effectLst/>
                  <a:uLnTx/>
                  <a:uFillTx/>
                  <a:latin typeface="Amasis MT Pro Black" panose="020B0604020202020204" pitchFamily="18" charset="0"/>
                  <a:ea typeface="+mn-ea"/>
                  <a:cs typeface="+mn-cs"/>
                </a:rPr>
                <a:t>1950</a:t>
              </a:r>
            </a:p>
          </p:txBody>
        </p:sp>
        <p:sp>
          <p:nvSpPr>
            <p:cNvPr id="43" name="Callout: Down Arrow 42">
              <a:extLst>
                <a:ext uri="{FF2B5EF4-FFF2-40B4-BE49-F238E27FC236}">
                  <a16:creationId xmlns:a16="http://schemas.microsoft.com/office/drawing/2014/main" id="{67CF2395-0BFB-8787-5248-2019D5CFD70C}"/>
                </a:ext>
              </a:extLst>
            </p:cNvPr>
            <p:cNvSpPr/>
            <p:nvPr/>
          </p:nvSpPr>
          <p:spPr>
            <a:xfrm>
              <a:off x="5005" y="1165310"/>
              <a:ext cx="1011704" cy="2440801"/>
            </a:xfrm>
            <a:prstGeom prst="downArrow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1950</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TURING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Imitation game and Turing test</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nvGrpSpPr>
            <p:cNvPr id="63" name="Group 62">
              <a:extLst>
                <a:ext uri="{FF2B5EF4-FFF2-40B4-BE49-F238E27FC236}">
                  <a16:creationId xmlns:a16="http://schemas.microsoft.com/office/drawing/2014/main" id="{AFF09A74-F321-4C7E-AC6E-FFA9BB4D9C28}"/>
                </a:ext>
              </a:extLst>
            </p:cNvPr>
            <p:cNvGrpSpPr/>
            <p:nvPr/>
          </p:nvGrpSpPr>
          <p:grpSpPr>
            <a:xfrm>
              <a:off x="685829" y="1157873"/>
              <a:ext cx="2328959" cy="5549272"/>
              <a:chOff x="683904" y="1160051"/>
              <a:chExt cx="2328959" cy="5549272"/>
            </a:xfrm>
          </p:grpSpPr>
          <p:sp>
            <p:nvSpPr>
              <p:cNvPr id="37" name="TextBox 36">
                <a:extLst>
                  <a:ext uri="{FF2B5EF4-FFF2-40B4-BE49-F238E27FC236}">
                    <a16:creationId xmlns:a16="http://schemas.microsoft.com/office/drawing/2014/main" id="{0FCE6662-CDA4-06FC-EFBB-E28B96BE3E47}"/>
                  </a:ext>
                </a:extLst>
              </p:cNvPr>
              <p:cNvSpPr txBox="1"/>
              <p:nvPr/>
            </p:nvSpPr>
            <p:spPr>
              <a:xfrm>
                <a:off x="1245423" y="3571508"/>
                <a:ext cx="1474790" cy="461665"/>
              </a:xfrm>
              <a:prstGeom prst="rect">
                <a:avLst/>
              </a:prstGeom>
              <a:solidFill>
                <a:srgbClr val="0070C0"/>
              </a:solidFill>
              <a:ln>
                <a:solidFill>
                  <a:schemeClr val="bg1"/>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srgbClr val="FFFFFF"/>
                    </a:solidFill>
                    <a:effectLst/>
                    <a:uLnTx/>
                    <a:uFillTx/>
                    <a:latin typeface="Amasis MT Pro Black" panose="020B0604020202020204" pitchFamily="18" charset="0"/>
                    <a:ea typeface="+mn-ea"/>
                    <a:cs typeface="+mn-cs"/>
                  </a:rPr>
                  <a:t>1955 - 57</a:t>
                </a:r>
              </a:p>
            </p:txBody>
          </p:sp>
          <p:sp>
            <p:nvSpPr>
              <p:cNvPr id="44" name="Callout: Up Arrow 43">
                <a:extLst>
                  <a:ext uri="{FF2B5EF4-FFF2-40B4-BE49-F238E27FC236}">
                    <a16:creationId xmlns:a16="http://schemas.microsoft.com/office/drawing/2014/main" id="{0D1182B3-755C-EC6B-8618-D373EE17666F}"/>
                  </a:ext>
                </a:extLst>
              </p:cNvPr>
              <p:cNvSpPr/>
              <p:nvPr/>
            </p:nvSpPr>
            <p:spPr>
              <a:xfrm>
                <a:off x="683904" y="4001839"/>
                <a:ext cx="1172633" cy="2707484"/>
              </a:xfrm>
              <a:prstGeom prst="up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1955</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McCarthy </a:t>
                </a:r>
                <a:b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Coins the term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“Artificial Intelligence”</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45" name="Callout: Down Arrow 44">
                <a:extLst>
                  <a:ext uri="{FF2B5EF4-FFF2-40B4-BE49-F238E27FC236}">
                    <a16:creationId xmlns:a16="http://schemas.microsoft.com/office/drawing/2014/main" id="{17F0F50C-1518-7878-5471-5F3CF896AADD}"/>
                  </a:ext>
                </a:extLst>
              </p:cNvPr>
              <p:cNvSpPr/>
              <p:nvPr/>
            </p:nvSpPr>
            <p:spPr>
              <a:xfrm>
                <a:off x="1137967" y="1160051"/>
                <a:ext cx="1215000" cy="2446061"/>
              </a:xfrm>
              <a:prstGeom prst="down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1957</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Simon &amp; Newell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First Theorem Proving program</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46" name="Callout: Up Arrow 45">
                <a:extLst>
                  <a:ext uri="{FF2B5EF4-FFF2-40B4-BE49-F238E27FC236}">
                    <a16:creationId xmlns:a16="http://schemas.microsoft.com/office/drawing/2014/main" id="{91247006-AB6D-24CB-8AA6-DB7E0DE58B48}"/>
                  </a:ext>
                </a:extLst>
              </p:cNvPr>
              <p:cNvSpPr/>
              <p:nvPr/>
            </p:nvSpPr>
            <p:spPr>
              <a:xfrm>
                <a:off x="1913161" y="3990771"/>
                <a:ext cx="1099702" cy="2707484"/>
              </a:xfrm>
              <a:prstGeom prst="up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1957 </a:t>
                </a: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Rosenblatt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First two-layer ANN called Perceptron</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grpSp>
      <p:grpSp>
        <p:nvGrpSpPr>
          <p:cNvPr id="24576" name="Group 24575">
            <a:extLst>
              <a:ext uri="{FF2B5EF4-FFF2-40B4-BE49-F238E27FC236}">
                <a16:creationId xmlns:a16="http://schemas.microsoft.com/office/drawing/2014/main" id="{9D53477A-6369-4159-42AB-AFACE6B51FE6}"/>
              </a:ext>
            </a:extLst>
          </p:cNvPr>
          <p:cNvGrpSpPr/>
          <p:nvPr/>
        </p:nvGrpSpPr>
        <p:grpSpPr>
          <a:xfrm>
            <a:off x="2748925" y="1159405"/>
            <a:ext cx="1044046" cy="2873768"/>
            <a:chOff x="2879808" y="1159405"/>
            <a:chExt cx="1044046" cy="2873768"/>
          </a:xfrm>
          <a:solidFill>
            <a:schemeClr val="accent2">
              <a:lumMod val="75000"/>
            </a:schemeClr>
          </a:solidFill>
        </p:grpSpPr>
        <p:sp>
          <p:nvSpPr>
            <p:cNvPr id="38" name="TextBox 37">
              <a:extLst>
                <a:ext uri="{FF2B5EF4-FFF2-40B4-BE49-F238E27FC236}">
                  <a16:creationId xmlns:a16="http://schemas.microsoft.com/office/drawing/2014/main" id="{18B0F8D0-6C27-2B9A-4AC2-8127AFCC067C}"/>
                </a:ext>
              </a:extLst>
            </p:cNvPr>
            <p:cNvSpPr txBox="1"/>
            <p:nvPr/>
          </p:nvSpPr>
          <p:spPr>
            <a:xfrm>
              <a:off x="3004603" y="3571508"/>
              <a:ext cx="863545" cy="461665"/>
            </a:xfrm>
            <a:prstGeom prst="rect">
              <a:avLst/>
            </a:prstGeom>
            <a:grpFill/>
            <a:ln>
              <a:solidFill>
                <a:schemeClr val="bg1"/>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srgbClr val="FFFFFF"/>
                  </a:solidFill>
                  <a:effectLst/>
                  <a:uLnTx/>
                  <a:uFillTx/>
                  <a:latin typeface="Amasis MT Pro Black" panose="020B0604020202020204" pitchFamily="18" charset="0"/>
                  <a:ea typeface="+mn-ea"/>
                  <a:cs typeface="+mn-cs"/>
                </a:rPr>
                <a:t>1972</a:t>
              </a:r>
            </a:p>
          </p:txBody>
        </p:sp>
        <p:sp>
          <p:nvSpPr>
            <p:cNvPr id="47" name="Callout: Down Arrow 46">
              <a:extLst>
                <a:ext uri="{FF2B5EF4-FFF2-40B4-BE49-F238E27FC236}">
                  <a16:creationId xmlns:a16="http://schemas.microsoft.com/office/drawing/2014/main" id="{AB50CBF1-0DB9-BAA8-B233-34AB733C7F66}"/>
                </a:ext>
              </a:extLst>
            </p:cNvPr>
            <p:cNvSpPr/>
            <p:nvPr/>
          </p:nvSpPr>
          <p:spPr>
            <a:xfrm>
              <a:off x="2879808" y="1159405"/>
              <a:ext cx="1044046" cy="2446061"/>
            </a:xfrm>
            <a:prstGeom prst="downArrowCallou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1972</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sv-SE"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Stanford Univ</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MYCIN Expert Systems</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grpSp>
        <p:nvGrpSpPr>
          <p:cNvPr id="61" name="Group 60">
            <a:extLst>
              <a:ext uri="{FF2B5EF4-FFF2-40B4-BE49-F238E27FC236}">
                <a16:creationId xmlns:a16="http://schemas.microsoft.com/office/drawing/2014/main" id="{B6239574-2813-4970-7691-DCBECC2A8F3D}"/>
              </a:ext>
            </a:extLst>
          </p:cNvPr>
          <p:cNvGrpSpPr/>
          <p:nvPr/>
        </p:nvGrpSpPr>
        <p:grpSpPr>
          <a:xfrm>
            <a:off x="3601946" y="1159404"/>
            <a:ext cx="2038928" cy="5536673"/>
            <a:chOff x="3308421" y="1159404"/>
            <a:chExt cx="2038928" cy="5536673"/>
          </a:xfrm>
        </p:grpSpPr>
        <p:sp>
          <p:nvSpPr>
            <p:cNvPr id="39" name="TextBox 38">
              <a:extLst>
                <a:ext uri="{FF2B5EF4-FFF2-40B4-BE49-F238E27FC236}">
                  <a16:creationId xmlns:a16="http://schemas.microsoft.com/office/drawing/2014/main" id="{9A8C99C2-6BA9-7816-DCC8-AB32C1FFE9A2}"/>
                </a:ext>
              </a:extLst>
            </p:cNvPr>
            <p:cNvSpPr txBox="1"/>
            <p:nvPr/>
          </p:nvSpPr>
          <p:spPr>
            <a:xfrm>
              <a:off x="3605981" y="3566257"/>
              <a:ext cx="1532548" cy="461665"/>
            </a:xfrm>
            <a:prstGeom prst="rect">
              <a:avLst/>
            </a:prstGeom>
            <a:solidFill>
              <a:srgbClr val="0070C0"/>
            </a:solidFill>
            <a:ln>
              <a:solidFill>
                <a:schemeClr val="bg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srgbClr val="FFFFFF"/>
                  </a:solidFill>
                  <a:effectLst/>
                  <a:uLnTx/>
                  <a:uFillTx/>
                  <a:latin typeface="Amasis MT Pro Black" panose="020B0604020202020204" pitchFamily="18" charset="0"/>
                  <a:ea typeface="+mn-ea"/>
                  <a:cs typeface="+mn-cs"/>
                </a:rPr>
                <a:t>1984 - 88</a:t>
              </a:r>
            </a:p>
          </p:txBody>
        </p:sp>
        <p:sp>
          <p:nvSpPr>
            <p:cNvPr id="48" name="Callout: Up Arrow 47">
              <a:extLst>
                <a:ext uri="{FF2B5EF4-FFF2-40B4-BE49-F238E27FC236}">
                  <a16:creationId xmlns:a16="http://schemas.microsoft.com/office/drawing/2014/main" id="{10143731-CF2C-3188-4534-61ACC6ECC2F0}"/>
                </a:ext>
              </a:extLst>
            </p:cNvPr>
            <p:cNvSpPr/>
            <p:nvPr/>
          </p:nvSpPr>
          <p:spPr>
            <a:xfrm>
              <a:off x="3308421" y="3988593"/>
              <a:ext cx="930309" cy="2707484"/>
            </a:xfrm>
            <a:prstGeom prst="up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1984</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Schank</a:t>
              </a:r>
              <a:b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&amp; Minsky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“Winter of AI”</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49" name="Callout: Down Arrow 48">
              <a:extLst>
                <a:ext uri="{FF2B5EF4-FFF2-40B4-BE49-F238E27FC236}">
                  <a16:creationId xmlns:a16="http://schemas.microsoft.com/office/drawing/2014/main" id="{5C69E973-0D3D-87C2-91D3-7CE014F0116E}"/>
                </a:ext>
              </a:extLst>
            </p:cNvPr>
            <p:cNvSpPr/>
            <p:nvPr/>
          </p:nvSpPr>
          <p:spPr>
            <a:xfrm>
              <a:off x="3676132" y="1159404"/>
              <a:ext cx="1066801" cy="2446061"/>
            </a:xfrm>
            <a:prstGeom prst="down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1986</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Rumelhart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ANN with learning by back propagation</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50" name="Callout: Up Arrow 49">
              <a:extLst>
                <a:ext uri="{FF2B5EF4-FFF2-40B4-BE49-F238E27FC236}">
                  <a16:creationId xmlns:a16="http://schemas.microsoft.com/office/drawing/2014/main" id="{D97E710A-F8BF-8CC8-BC75-EE6F23028953}"/>
                </a:ext>
              </a:extLst>
            </p:cNvPr>
            <p:cNvSpPr/>
            <p:nvPr/>
          </p:nvSpPr>
          <p:spPr>
            <a:xfrm>
              <a:off x="4338916" y="3975788"/>
              <a:ext cx="1008433" cy="2707484"/>
            </a:xfrm>
            <a:prstGeom prst="up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1988</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Pearl</a:t>
              </a:r>
              <a:b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Bayesian Networks reasoning with uncertainty</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grpSp>
        <p:nvGrpSpPr>
          <p:cNvPr id="60" name="Group 59">
            <a:extLst>
              <a:ext uri="{FF2B5EF4-FFF2-40B4-BE49-F238E27FC236}">
                <a16:creationId xmlns:a16="http://schemas.microsoft.com/office/drawing/2014/main" id="{48AE988F-A3AF-5AE2-AD73-9F945D3E6CC2}"/>
              </a:ext>
            </a:extLst>
          </p:cNvPr>
          <p:cNvGrpSpPr/>
          <p:nvPr/>
        </p:nvGrpSpPr>
        <p:grpSpPr>
          <a:xfrm>
            <a:off x="5391526" y="1166959"/>
            <a:ext cx="1899105" cy="5516313"/>
            <a:chOff x="4999338" y="1166959"/>
            <a:chExt cx="1899105" cy="5516313"/>
          </a:xfrm>
        </p:grpSpPr>
        <p:sp>
          <p:nvSpPr>
            <p:cNvPr id="40" name="TextBox 39">
              <a:extLst>
                <a:ext uri="{FF2B5EF4-FFF2-40B4-BE49-F238E27FC236}">
                  <a16:creationId xmlns:a16="http://schemas.microsoft.com/office/drawing/2014/main" id="{44C6DB9A-4A5A-A15A-1D8D-10DFAD0AF7DA}"/>
                </a:ext>
              </a:extLst>
            </p:cNvPr>
            <p:cNvSpPr txBox="1"/>
            <p:nvPr/>
          </p:nvSpPr>
          <p:spPr>
            <a:xfrm>
              <a:off x="5305175" y="3494322"/>
              <a:ext cx="1152923" cy="600164"/>
            </a:xfrm>
            <a:prstGeom prst="rect">
              <a:avLst/>
            </a:prstGeom>
            <a:solidFill>
              <a:srgbClr val="FFC000"/>
            </a:solidFill>
            <a:ln>
              <a:solidFill>
                <a:schemeClr val="bg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100" normalizeH="0" baseline="0" noProof="0" dirty="0">
                  <a:ln>
                    <a:noFill/>
                  </a:ln>
                  <a:solidFill>
                    <a:srgbClr val="0055B8"/>
                  </a:solidFill>
                  <a:effectLst/>
                  <a:uLnTx/>
                  <a:uFillTx/>
                  <a:latin typeface="Amasis MT Pro Black" panose="020B0604020202020204" pitchFamily="18" charset="0"/>
                  <a:ea typeface="+mn-ea"/>
                  <a:cs typeface="+mn-cs"/>
                </a:rPr>
                <a:t>1997</a:t>
              </a:r>
            </a:p>
          </p:txBody>
        </p:sp>
        <p:sp>
          <p:nvSpPr>
            <p:cNvPr id="51" name="Callout: Down Arrow 50">
              <a:extLst>
                <a:ext uri="{FF2B5EF4-FFF2-40B4-BE49-F238E27FC236}">
                  <a16:creationId xmlns:a16="http://schemas.microsoft.com/office/drawing/2014/main" id="{11E38877-9CAB-6B8B-BDEC-ED915E805D77}"/>
                </a:ext>
              </a:extLst>
            </p:cNvPr>
            <p:cNvSpPr/>
            <p:nvPr/>
          </p:nvSpPr>
          <p:spPr>
            <a:xfrm>
              <a:off x="4999338" y="1166959"/>
              <a:ext cx="1195997" cy="2446061"/>
            </a:xfrm>
            <a:prstGeom prst="downArrowCallout">
              <a:avLst/>
            </a:prstGeom>
            <a:solidFill>
              <a:srgbClr val="0055B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1997</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IBM  DEEP BLUE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Beats world chess champion</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52" name="Callout: Up Arrow 51">
              <a:extLst>
                <a:ext uri="{FF2B5EF4-FFF2-40B4-BE49-F238E27FC236}">
                  <a16:creationId xmlns:a16="http://schemas.microsoft.com/office/drawing/2014/main" id="{F3BABBA1-8CD4-10AF-4EE2-466318FCAA6F}"/>
                </a:ext>
              </a:extLst>
            </p:cNvPr>
            <p:cNvSpPr/>
            <p:nvPr/>
          </p:nvSpPr>
          <p:spPr>
            <a:xfrm>
              <a:off x="5553772" y="3975788"/>
              <a:ext cx="1344671" cy="2707484"/>
            </a:xfrm>
            <a:prstGeom prst="upArrowCallout">
              <a:avLst/>
            </a:prstGeom>
            <a:solidFill>
              <a:srgbClr val="0055B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br>
                <a:rPr kumimoji="0" lang="en-US" sz="1500" b="1" i="0" u="none" strike="noStrike" kern="1200" cap="none" spc="0" normalizeH="0" baseline="0" noProof="0" dirty="0">
                  <a:ln>
                    <a:noFill/>
                  </a:ln>
                  <a:solidFill>
                    <a:srgbClr val="FFC000"/>
                  </a:solidFill>
                  <a:effectLst/>
                  <a:uLnTx/>
                  <a:uFillTx/>
                  <a:latin typeface="Arial Black" panose="020B0A04020102020204" pitchFamily="34" charset="0"/>
                  <a:ea typeface="+mn-ea"/>
                  <a:cs typeface="+mn-cs"/>
                </a:rPr>
              </a:br>
              <a:r>
                <a:rPr kumimoji="0" lang="en-US" sz="1500" b="1" i="0" u="none" strike="noStrike" kern="1200" cap="none" spc="0" normalizeH="0" baseline="0" noProof="0" dirty="0">
                  <a:ln>
                    <a:noFill/>
                  </a:ln>
                  <a:solidFill>
                    <a:srgbClr val="FFC000"/>
                  </a:solidFill>
                  <a:effectLst/>
                  <a:uLnTx/>
                  <a:uFillTx/>
                  <a:latin typeface="Arial Black" panose="020B0A04020102020204" pitchFamily="34" charset="0"/>
                  <a:ea typeface="+mn-ea"/>
                  <a:cs typeface="+mn-cs"/>
                </a:rPr>
                <a:t>1997</a:t>
              </a:r>
              <a:br>
                <a:rPr kumimoji="0" lang="en-US" sz="15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br>
              <a:r>
                <a:rPr kumimoji="0" lang="en-US" sz="15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UB  EARLY SUCCESS</a:t>
              </a:r>
              <a:br>
                <a:rPr kumimoji="0" lang="en-US" sz="15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br>
              <a:r>
                <a:rPr kumimoji="0" lang="en-US" sz="15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 POSTAL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Govindaraju </a:t>
              </a:r>
              <a:r>
                <a:rPr kumimoji="0" lang="en-US" sz="9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rPr>
                <a:t>et al</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endParaRPr>
            </a:p>
          </p:txBody>
        </p:sp>
      </p:grpSp>
      <p:grpSp>
        <p:nvGrpSpPr>
          <p:cNvPr id="59" name="Group 58">
            <a:extLst>
              <a:ext uri="{FF2B5EF4-FFF2-40B4-BE49-F238E27FC236}">
                <a16:creationId xmlns:a16="http://schemas.microsoft.com/office/drawing/2014/main" id="{6B182E8A-E5FC-6BA7-9BF3-7E1DAF04BCE6}"/>
              </a:ext>
            </a:extLst>
          </p:cNvPr>
          <p:cNvGrpSpPr/>
          <p:nvPr/>
        </p:nvGrpSpPr>
        <p:grpSpPr>
          <a:xfrm>
            <a:off x="6611925" y="1170654"/>
            <a:ext cx="2152559" cy="5549272"/>
            <a:chOff x="6443973" y="1157873"/>
            <a:chExt cx="2152559" cy="5549272"/>
          </a:xfrm>
        </p:grpSpPr>
        <p:sp>
          <p:nvSpPr>
            <p:cNvPr id="41" name="TextBox 40">
              <a:extLst>
                <a:ext uri="{FF2B5EF4-FFF2-40B4-BE49-F238E27FC236}">
                  <a16:creationId xmlns:a16="http://schemas.microsoft.com/office/drawing/2014/main" id="{DBD7726B-A44B-4EB5-8619-3254D08C42B8}"/>
                </a:ext>
              </a:extLst>
            </p:cNvPr>
            <p:cNvSpPr txBox="1"/>
            <p:nvPr/>
          </p:nvSpPr>
          <p:spPr>
            <a:xfrm>
              <a:off x="6759806" y="3548962"/>
              <a:ext cx="1470858" cy="461665"/>
            </a:xfrm>
            <a:prstGeom prst="rect">
              <a:avLst/>
            </a:prstGeom>
            <a:solidFill>
              <a:srgbClr val="0070C0"/>
            </a:solidFill>
            <a:ln>
              <a:solidFill>
                <a:schemeClr val="bg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srgbClr val="FFFFFF"/>
                  </a:solidFill>
                  <a:effectLst/>
                  <a:uLnTx/>
                  <a:uFillTx/>
                  <a:latin typeface="Amasis MT Pro Black" panose="020B0604020202020204" pitchFamily="18" charset="0"/>
                  <a:ea typeface="+mn-ea"/>
                  <a:cs typeface="+mn-cs"/>
                </a:rPr>
                <a:t>2004 - 07</a:t>
              </a:r>
            </a:p>
          </p:txBody>
        </p:sp>
        <p:sp>
          <p:nvSpPr>
            <p:cNvPr id="54" name="Callout: Up Arrow 53">
              <a:extLst>
                <a:ext uri="{FF2B5EF4-FFF2-40B4-BE49-F238E27FC236}">
                  <a16:creationId xmlns:a16="http://schemas.microsoft.com/office/drawing/2014/main" id="{C3ECCE00-BA02-1308-4BDA-A4F2B94506B7}"/>
                </a:ext>
              </a:extLst>
            </p:cNvPr>
            <p:cNvSpPr/>
            <p:nvPr/>
          </p:nvSpPr>
          <p:spPr>
            <a:xfrm>
              <a:off x="7317156" y="3999661"/>
              <a:ext cx="910897" cy="2707484"/>
            </a:xfrm>
            <a:prstGeom prst="up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2006</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Hinton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“Deep Networks” “Deep Learning</a:t>
              </a: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t>
              </a:r>
            </a:p>
          </p:txBody>
        </p:sp>
        <p:sp>
          <p:nvSpPr>
            <p:cNvPr id="55" name="Callout: Down Arrow 54">
              <a:extLst>
                <a:ext uri="{FF2B5EF4-FFF2-40B4-BE49-F238E27FC236}">
                  <a16:creationId xmlns:a16="http://schemas.microsoft.com/office/drawing/2014/main" id="{D0A8E067-CAEB-A60B-86EA-E9400DEE069A}"/>
                </a:ext>
              </a:extLst>
            </p:cNvPr>
            <p:cNvSpPr/>
            <p:nvPr/>
          </p:nvSpPr>
          <p:spPr>
            <a:xfrm>
              <a:off x="6443973" y="1157873"/>
              <a:ext cx="1089326" cy="2446061"/>
            </a:xfrm>
            <a:prstGeom prst="down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2004</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DARPA</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Autonomous vehicle program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57" name="Callout: Down Arrow 56">
              <a:extLst>
                <a:ext uri="{FF2B5EF4-FFF2-40B4-BE49-F238E27FC236}">
                  <a16:creationId xmlns:a16="http://schemas.microsoft.com/office/drawing/2014/main" id="{96DD4D14-F40E-69A7-2F50-491FEAA1BBDC}"/>
                </a:ext>
              </a:extLst>
            </p:cNvPr>
            <p:cNvSpPr/>
            <p:nvPr/>
          </p:nvSpPr>
          <p:spPr>
            <a:xfrm>
              <a:off x="7614618" y="1161786"/>
              <a:ext cx="981914" cy="2446061"/>
            </a:xfrm>
            <a:prstGeom prst="down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2007</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Fei Fei Li</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“Big Data”</a:t>
              </a:r>
              <a:b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&amp; ImageNet</a:t>
              </a:r>
            </a:p>
          </p:txBody>
        </p:sp>
      </p:grpSp>
      <p:sp>
        <p:nvSpPr>
          <p:cNvPr id="42" name="TextBox 41">
            <a:extLst>
              <a:ext uri="{FF2B5EF4-FFF2-40B4-BE49-F238E27FC236}">
                <a16:creationId xmlns:a16="http://schemas.microsoft.com/office/drawing/2014/main" id="{4175D778-897C-6126-BB34-F56436C9BBEE}"/>
              </a:ext>
            </a:extLst>
          </p:cNvPr>
          <p:cNvSpPr txBox="1"/>
          <p:nvPr/>
        </p:nvSpPr>
        <p:spPr>
          <a:xfrm>
            <a:off x="8788515" y="3543703"/>
            <a:ext cx="3581747" cy="461665"/>
          </a:xfrm>
          <a:prstGeom prst="rect">
            <a:avLst/>
          </a:prstGeom>
          <a:solidFill>
            <a:srgbClr val="005BBB"/>
          </a:solidFill>
          <a:ln>
            <a:solidFill>
              <a:schemeClr val="bg1"/>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srgbClr val="FFFFFF"/>
                </a:solidFill>
                <a:effectLst/>
                <a:uLnTx/>
                <a:uFillTx/>
                <a:latin typeface="Amasis MT Pro Black" panose="020B0604020202020204" pitchFamily="18" charset="0"/>
                <a:ea typeface="+mn-ea"/>
                <a:cs typeface="+mn-cs"/>
              </a:rPr>
              <a:t>2009, ‘11, ‘22 </a:t>
            </a:r>
            <a:r>
              <a:rPr kumimoji="0" lang="en-US" sz="1800" b="0" i="0" u="none" strike="noStrike" kern="1200" cap="none" spc="-100" normalizeH="0" baseline="0" noProof="0" dirty="0">
                <a:ln>
                  <a:noFill/>
                </a:ln>
                <a:solidFill>
                  <a:srgbClr val="FFFFFF"/>
                </a:solidFill>
                <a:effectLst/>
                <a:uLnTx/>
                <a:uFillTx/>
                <a:latin typeface="Amasis MT Pro Black" panose="020B0604020202020204" pitchFamily="18" charset="0"/>
                <a:ea typeface="+mn-ea"/>
                <a:cs typeface="+mn-cs"/>
              </a:rPr>
              <a:t>&amp; beyond</a:t>
            </a:r>
          </a:p>
        </p:txBody>
      </p:sp>
      <p:sp>
        <p:nvSpPr>
          <p:cNvPr id="56" name="Callout: Up Arrow 55">
            <a:extLst>
              <a:ext uri="{FF2B5EF4-FFF2-40B4-BE49-F238E27FC236}">
                <a16:creationId xmlns:a16="http://schemas.microsoft.com/office/drawing/2014/main" id="{7610EE09-BACE-17E9-E6E4-C8BDC6BF3883}"/>
              </a:ext>
            </a:extLst>
          </p:cNvPr>
          <p:cNvSpPr/>
          <p:nvPr/>
        </p:nvSpPr>
        <p:spPr>
          <a:xfrm>
            <a:off x="8978394" y="3987115"/>
            <a:ext cx="950729" cy="2749783"/>
          </a:xfrm>
          <a:prstGeom prst="up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2011</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IBM WATSON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Wins Jeopardy</a:t>
            </a:r>
          </a:p>
        </p:txBody>
      </p:sp>
      <p:sp>
        <p:nvSpPr>
          <p:cNvPr id="58" name="Callout: Down Arrow 57">
            <a:extLst>
              <a:ext uri="{FF2B5EF4-FFF2-40B4-BE49-F238E27FC236}">
                <a16:creationId xmlns:a16="http://schemas.microsoft.com/office/drawing/2014/main" id="{981D980A-7985-82D4-DBD5-10B91857E34A}"/>
              </a:ext>
            </a:extLst>
          </p:cNvPr>
          <p:cNvSpPr/>
          <p:nvPr/>
        </p:nvSpPr>
        <p:spPr>
          <a:xfrm>
            <a:off x="8812242" y="1174566"/>
            <a:ext cx="1161955" cy="2446061"/>
          </a:xfrm>
          <a:prstGeom prst="down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2009</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Andrew 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Large scale unsupervised learning with GPUs</a:t>
            </a:r>
          </a:p>
        </p:txBody>
      </p:sp>
      <p:sp>
        <p:nvSpPr>
          <p:cNvPr id="2" name="Callout: Down Arrow 1">
            <a:extLst>
              <a:ext uri="{FF2B5EF4-FFF2-40B4-BE49-F238E27FC236}">
                <a16:creationId xmlns:a16="http://schemas.microsoft.com/office/drawing/2014/main" id="{07EC2F00-B5C4-E28D-5B44-09EAEE90C503}"/>
              </a:ext>
            </a:extLst>
          </p:cNvPr>
          <p:cNvSpPr/>
          <p:nvPr/>
        </p:nvSpPr>
        <p:spPr>
          <a:xfrm>
            <a:off x="10775988" y="1174567"/>
            <a:ext cx="1439324" cy="2446061"/>
          </a:xfrm>
          <a:prstGeom prst="downArrowCallout">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5BBB">
                    <a:lumMod val="75000"/>
                  </a:srgbClr>
                </a:solidFill>
                <a:effectLst/>
                <a:uLnTx/>
                <a:uFillTx/>
                <a:latin typeface="Arial Narrow" panose="020B0606020202030204" pitchFamily="34" charset="0"/>
                <a:ea typeface="+mn-ea"/>
                <a:cs typeface="+mn-cs"/>
              </a:rPr>
              <a:t>2022</a:t>
            </a:r>
            <a:br>
              <a:rPr kumimoji="0" lang="en-US" sz="1500" b="1" i="0" u="none" strike="noStrike" kern="1200" cap="none" spc="0" normalizeH="0" baseline="0" noProof="0" dirty="0">
                <a:ln>
                  <a:noFill/>
                </a:ln>
                <a:solidFill>
                  <a:srgbClr val="005BBB">
                    <a:lumMod val="75000"/>
                  </a:srgbClr>
                </a:solidFill>
                <a:effectLst/>
                <a:uLnTx/>
                <a:uFillTx/>
                <a:latin typeface="Arial Narrow" panose="020B0606020202030204" pitchFamily="34" charset="0"/>
                <a:ea typeface="+mn-ea"/>
                <a:cs typeface="+mn-cs"/>
              </a:rPr>
            </a:br>
            <a:r>
              <a:rPr kumimoji="0" lang="en-US" sz="1500" b="1" i="0" u="none" strike="noStrike" kern="1200" cap="none" spc="0" normalizeH="0" baseline="0" noProof="0" dirty="0">
                <a:ln>
                  <a:noFill/>
                </a:ln>
                <a:solidFill>
                  <a:srgbClr val="005BBB">
                    <a:lumMod val="75000"/>
                  </a:srgbClr>
                </a:solidFill>
                <a:effectLst/>
                <a:uLnTx/>
                <a:uFillTx/>
                <a:latin typeface="Arial Narrow" panose="020B0606020202030204" pitchFamily="34" charset="0"/>
                <a:ea typeface="+mn-ea"/>
                <a:cs typeface="+mn-cs"/>
              </a:rPr>
              <a:t>ChatGPT</a:t>
            </a:r>
            <a:br>
              <a:rPr kumimoji="0" lang="en-US" sz="1500" b="1" i="0" u="none" strike="noStrike" kern="1200" cap="none" spc="0" normalizeH="0" baseline="0" noProof="0" dirty="0">
                <a:ln>
                  <a:noFill/>
                </a:ln>
                <a:solidFill>
                  <a:srgbClr val="005BBB">
                    <a:lumMod val="75000"/>
                  </a:srgbClr>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005BBB">
                    <a:lumMod val="75000"/>
                  </a:srgbClr>
                </a:solidFill>
                <a:effectLst/>
                <a:uLnTx/>
                <a:uFillTx/>
                <a:latin typeface="Arial Narrow" panose="020B0606020202030204" pitchFamily="34" charset="0"/>
                <a:ea typeface="+mn-ea"/>
                <a:cs typeface="+mn-cs"/>
              </a:rPr>
              <a:t>New language processing AI from OpenAI</a:t>
            </a:r>
          </a:p>
        </p:txBody>
      </p:sp>
      <p:sp>
        <p:nvSpPr>
          <p:cNvPr id="7" name="Callout: Up Arrow 6">
            <a:extLst>
              <a:ext uri="{FF2B5EF4-FFF2-40B4-BE49-F238E27FC236}">
                <a16:creationId xmlns:a16="http://schemas.microsoft.com/office/drawing/2014/main" id="{FC10F34A-5F9D-97A1-2512-785AA54F073A}"/>
              </a:ext>
            </a:extLst>
          </p:cNvPr>
          <p:cNvSpPr/>
          <p:nvPr/>
        </p:nvSpPr>
        <p:spPr>
          <a:xfrm>
            <a:off x="10207245" y="3946294"/>
            <a:ext cx="1298925" cy="2773632"/>
          </a:xfrm>
          <a:prstGeom prst="upArrowCallou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2014</a:t>
            </a:r>
            <a:b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GANs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2017</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Transformers</a:t>
            </a:r>
          </a:p>
        </p:txBody>
      </p:sp>
      <p:sp>
        <p:nvSpPr>
          <p:cNvPr id="3" name="TextBox 2">
            <a:extLst>
              <a:ext uri="{FF2B5EF4-FFF2-40B4-BE49-F238E27FC236}">
                <a16:creationId xmlns:a16="http://schemas.microsoft.com/office/drawing/2014/main" id="{63F82F9B-6447-7B93-8087-815513AC17DD}"/>
              </a:ext>
            </a:extLst>
          </p:cNvPr>
          <p:cNvSpPr txBox="1"/>
          <p:nvPr/>
        </p:nvSpPr>
        <p:spPr>
          <a:xfrm>
            <a:off x="6172200" y="274767"/>
            <a:ext cx="4684507" cy="707886"/>
          </a:xfrm>
          <a:prstGeom prst="rect">
            <a:avLst/>
          </a:prstGeom>
          <a:solidFill>
            <a:srgbClr val="005BBC"/>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HISTORY of AI</a:t>
            </a:r>
          </a:p>
        </p:txBody>
      </p:sp>
    </p:spTree>
    <p:extLst>
      <p:ext uri="{BB962C8B-B14F-4D97-AF65-F5344CB8AC3E}">
        <p14:creationId xmlns:p14="http://schemas.microsoft.com/office/powerpoint/2010/main" val="790559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C1EF62-1A74-D185-EAA2-5E845D470FA3}"/>
              </a:ext>
            </a:extLst>
          </p:cNvPr>
          <p:cNvSpPr/>
          <p:nvPr/>
        </p:nvSpPr>
        <p:spPr>
          <a:xfrm>
            <a:off x="0" y="923925"/>
            <a:ext cx="12192000" cy="59340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4" name="Rectangle 113">
            <a:extLst>
              <a:ext uri="{FF2B5EF4-FFF2-40B4-BE49-F238E27FC236}">
                <a16:creationId xmlns:a16="http://schemas.microsoft.com/office/drawing/2014/main" id="{A8C65F4B-FC60-8CDF-990E-867A7E2D0B28}"/>
              </a:ext>
            </a:extLst>
          </p:cNvPr>
          <p:cNvSpPr/>
          <p:nvPr/>
        </p:nvSpPr>
        <p:spPr>
          <a:xfrm>
            <a:off x="150793" y="809625"/>
            <a:ext cx="6916432" cy="5772531"/>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2" name="Group 71">
            <a:extLst>
              <a:ext uri="{FF2B5EF4-FFF2-40B4-BE49-F238E27FC236}">
                <a16:creationId xmlns:a16="http://schemas.microsoft.com/office/drawing/2014/main" id="{E2C5273F-C9E4-ADBF-9BE6-14E7FFA5A24C}"/>
              </a:ext>
            </a:extLst>
          </p:cNvPr>
          <p:cNvGrpSpPr/>
          <p:nvPr/>
        </p:nvGrpSpPr>
        <p:grpSpPr>
          <a:xfrm>
            <a:off x="905558" y="1242254"/>
            <a:ext cx="5600017" cy="3413800"/>
            <a:chOff x="867458" y="1013654"/>
            <a:chExt cx="5600017" cy="3413800"/>
          </a:xfrm>
        </p:grpSpPr>
        <p:cxnSp>
          <p:nvCxnSpPr>
            <p:cNvPr id="66" name="Straight Connector 65">
              <a:extLst>
                <a:ext uri="{FF2B5EF4-FFF2-40B4-BE49-F238E27FC236}">
                  <a16:creationId xmlns:a16="http://schemas.microsoft.com/office/drawing/2014/main" id="{0B039F1E-4D52-57CF-543B-504E37977B95}"/>
                </a:ext>
              </a:extLst>
            </p:cNvPr>
            <p:cNvCxnSpPr/>
            <p:nvPr/>
          </p:nvCxnSpPr>
          <p:spPr>
            <a:xfrm>
              <a:off x="885825" y="4427454"/>
              <a:ext cx="5581650" cy="0"/>
            </a:xfrm>
            <a:prstGeom prst="line">
              <a:avLst/>
            </a:prstGeom>
            <a:ln w="28575">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3C43CA-A962-BF4D-443A-271B39398797}"/>
                </a:ext>
              </a:extLst>
            </p:cNvPr>
            <p:cNvCxnSpPr/>
            <p:nvPr/>
          </p:nvCxnSpPr>
          <p:spPr>
            <a:xfrm>
              <a:off x="885825" y="3730458"/>
              <a:ext cx="5581650" cy="0"/>
            </a:xfrm>
            <a:prstGeom prst="line">
              <a:avLst/>
            </a:prstGeom>
            <a:ln w="28575">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336F537-88DC-4D6E-6E78-32CD795282D6}"/>
                </a:ext>
              </a:extLst>
            </p:cNvPr>
            <p:cNvCxnSpPr/>
            <p:nvPr/>
          </p:nvCxnSpPr>
          <p:spPr>
            <a:xfrm>
              <a:off x="876300" y="3081337"/>
              <a:ext cx="5581650" cy="0"/>
            </a:xfrm>
            <a:prstGeom prst="line">
              <a:avLst/>
            </a:prstGeom>
            <a:ln w="28575">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11664F9-E563-A09A-3ABF-19A539839FE9}"/>
                </a:ext>
              </a:extLst>
            </p:cNvPr>
            <p:cNvCxnSpPr/>
            <p:nvPr/>
          </p:nvCxnSpPr>
          <p:spPr>
            <a:xfrm>
              <a:off x="876300" y="2384341"/>
              <a:ext cx="5581650" cy="0"/>
            </a:xfrm>
            <a:prstGeom prst="line">
              <a:avLst/>
            </a:prstGeom>
            <a:ln w="28575">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0F3848E-8028-F29D-2694-E1DC558AB3B7}"/>
                </a:ext>
              </a:extLst>
            </p:cNvPr>
            <p:cNvCxnSpPr/>
            <p:nvPr/>
          </p:nvCxnSpPr>
          <p:spPr>
            <a:xfrm>
              <a:off x="867458" y="1710650"/>
              <a:ext cx="558165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06C9B6E-4A3C-3CE1-34A5-C5AA8C299F54}"/>
                </a:ext>
              </a:extLst>
            </p:cNvPr>
            <p:cNvCxnSpPr/>
            <p:nvPr/>
          </p:nvCxnSpPr>
          <p:spPr>
            <a:xfrm>
              <a:off x="867458" y="1013654"/>
              <a:ext cx="5581650" cy="0"/>
            </a:xfrm>
            <a:prstGeom prst="line">
              <a:avLst/>
            </a:prstGeom>
            <a:ln w="28575">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F0D8EB6E-B1DF-47D8-B82E-5AE38C3C53A1}"/>
              </a:ext>
            </a:extLst>
          </p:cNvPr>
          <p:cNvGrpSpPr/>
          <p:nvPr/>
        </p:nvGrpSpPr>
        <p:grpSpPr>
          <a:xfrm>
            <a:off x="934577" y="1216308"/>
            <a:ext cx="5639538" cy="4173929"/>
            <a:chOff x="8563798" y="987708"/>
            <a:chExt cx="5639538" cy="4173929"/>
          </a:xfrm>
        </p:grpSpPr>
        <p:grpSp>
          <p:nvGrpSpPr>
            <p:cNvPr id="15" name="Group 14">
              <a:extLst>
                <a:ext uri="{FF2B5EF4-FFF2-40B4-BE49-F238E27FC236}">
                  <a16:creationId xmlns:a16="http://schemas.microsoft.com/office/drawing/2014/main" id="{35AB843C-F3F1-C147-7934-AC3C09912D76}"/>
                </a:ext>
              </a:extLst>
            </p:cNvPr>
            <p:cNvGrpSpPr/>
            <p:nvPr/>
          </p:nvGrpSpPr>
          <p:grpSpPr>
            <a:xfrm>
              <a:off x="8563798" y="1543964"/>
              <a:ext cx="5053050" cy="3561436"/>
              <a:chOff x="8563798" y="1543964"/>
              <a:chExt cx="5053050" cy="3561436"/>
            </a:xfrm>
          </p:grpSpPr>
          <p:sp>
            <p:nvSpPr>
              <p:cNvPr id="5" name="Freeform: Shape 4">
                <a:extLst>
                  <a:ext uri="{FF2B5EF4-FFF2-40B4-BE49-F238E27FC236}">
                    <a16:creationId xmlns:a16="http://schemas.microsoft.com/office/drawing/2014/main" id="{3AC9FC36-9B72-FB38-49DC-68B6F407AB5A}"/>
                  </a:ext>
                </a:extLst>
              </p:cNvPr>
              <p:cNvSpPr/>
              <p:nvPr/>
            </p:nvSpPr>
            <p:spPr>
              <a:xfrm>
                <a:off x="8613823" y="1600200"/>
                <a:ext cx="4953000" cy="3505200"/>
              </a:xfrm>
              <a:custGeom>
                <a:avLst/>
                <a:gdLst>
                  <a:gd name="connsiteX0" fmla="*/ 0 w 4953000"/>
                  <a:gd name="connsiteY0" fmla="*/ 3505200 h 3505200"/>
                  <a:gd name="connsiteX1" fmla="*/ 0 w 4953000"/>
                  <a:gd name="connsiteY1" fmla="*/ 2819400 h 3505200"/>
                  <a:gd name="connsiteX2" fmla="*/ 1000125 w 4953000"/>
                  <a:gd name="connsiteY2" fmla="*/ 1752600 h 3505200"/>
                  <a:gd name="connsiteX3" fmla="*/ 1228725 w 4953000"/>
                  <a:gd name="connsiteY3" fmla="*/ 1000125 h 3505200"/>
                  <a:gd name="connsiteX4" fmla="*/ 1981200 w 4953000"/>
                  <a:gd name="connsiteY4" fmla="*/ 952500 h 3505200"/>
                  <a:gd name="connsiteX5" fmla="*/ 2962275 w 4953000"/>
                  <a:gd name="connsiteY5" fmla="*/ 771525 h 3505200"/>
                  <a:gd name="connsiteX6" fmla="*/ 3467100 w 4953000"/>
                  <a:gd name="connsiteY6" fmla="*/ 219075 h 3505200"/>
                  <a:gd name="connsiteX7" fmla="*/ 3705225 w 4953000"/>
                  <a:gd name="connsiteY7" fmla="*/ 142875 h 3505200"/>
                  <a:gd name="connsiteX8" fmla="*/ 4953000 w 4953000"/>
                  <a:gd name="connsiteY8" fmla="*/ 0 h 3505200"/>
                  <a:gd name="connsiteX9" fmla="*/ 3676650 w 4953000"/>
                  <a:gd name="connsiteY9" fmla="*/ 142875 h 3505200"/>
                  <a:gd name="connsiteX10" fmla="*/ 3438525 w 4953000"/>
                  <a:gd name="connsiteY10" fmla="*/ 247650 h 3505200"/>
                  <a:gd name="connsiteX11" fmla="*/ 2943225 w 4953000"/>
                  <a:gd name="connsiteY11" fmla="*/ 790575 h 3505200"/>
                  <a:gd name="connsiteX12" fmla="*/ 1971675 w 4953000"/>
                  <a:gd name="connsiteY12" fmla="*/ 962025 h 3505200"/>
                  <a:gd name="connsiteX13" fmla="*/ 1238250 w 4953000"/>
                  <a:gd name="connsiteY13" fmla="*/ 1009650 h 3505200"/>
                  <a:gd name="connsiteX14" fmla="*/ 1000125 w 4953000"/>
                  <a:gd name="connsiteY14" fmla="*/ 1752600 h 3505200"/>
                  <a:gd name="connsiteX15" fmla="*/ 0 w 4953000"/>
                  <a:gd name="connsiteY15" fmla="*/ 2819400 h 3505200"/>
                  <a:gd name="connsiteX16" fmla="*/ 0 w 4953000"/>
                  <a:gd name="connsiteY16"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3000" h="3505200">
                    <a:moveTo>
                      <a:pt x="0" y="3505200"/>
                    </a:moveTo>
                    <a:lnTo>
                      <a:pt x="0" y="2819400"/>
                    </a:lnTo>
                    <a:lnTo>
                      <a:pt x="1000125" y="1752600"/>
                    </a:lnTo>
                    <a:lnTo>
                      <a:pt x="1228725" y="1000125"/>
                    </a:lnTo>
                    <a:lnTo>
                      <a:pt x="1981200" y="952500"/>
                    </a:lnTo>
                    <a:lnTo>
                      <a:pt x="2962275" y="771525"/>
                    </a:lnTo>
                    <a:lnTo>
                      <a:pt x="3467100" y="219075"/>
                    </a:lnTo>
                    <a:lnTo>
                      <a:pt x="3705225" y="142875"/>
                    </a:lnTo>
                    <a:lnTo>
                      <a:pt x="4953000" y="0"/>
                    </a:lnTo>
                    <a:lnTo>
                      <a:pt x="3676650" y="142875"/>
                    </a:lnTo>
                    <a:lnTo>
                      <a:pt x="3438525" y="247650"/>
                    </a:lnTo>
                    <a:lnTo>
                      <a:pt x="2943225" y="790575"/>
                    </a:lnTo>
                    <a:lnTo>
                      <a:pt x="1971675" y="962025"/>
                    </a:lnTo>
                    <a:lnTo>
                      <a:pt x="1238250" y="1009650"/>
                    </a:lnTo>
                    <a:lnTo>
                      <a:pt x="1000125" y="1752600"/>
                    </a:lnTo>
                    <a:lnTo>
                      <a:pt x="0" y="2819400"/>
                    </a:lnTo>
                    <a:lnTo>
                      <a:pt x="0" y="3505200"/>
                    </a:lnTo>
                    <a:close/>
                  </a:path>
                </a:pathLst>
              </a:custGeom>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4" name="Group 13">
                <a:extLst>
                  <a:ext uri="{FF2B5EF4-FFF2-40B4-BE49-F238E27FC236}">
                    <a16:creationId xmlns:a16="http://schemas.microsoft.com/office/drawing/2014/main" id="{56117D78-7A72-7E51-4889-3AE106B487D8}"/>
                  </a:ext>
                </a:extLst>
              </p:cNvPr>
              <p:cNvGrpSpPr/>
              <p:nvPr/>
            </p:nvGrpSpPr>
            <p:grpSpPr>
              <a:xfrm>
                <a:off x="8563798" y="1543964"/>
                <a:ext cx="5053050" cy="2911152"/>
                <a:chOff x="8563798" y="1543964"/>
                <a:chExt cx="5053050" cy="2911152"/>
              </a:xfrm>
            </p:grpSpPr>
            <p:sp>
              <p:nvSpPr>
                <p:cNvPr id="6" name="Oval 5">
                  <a:extLst>
                    <a:ext uri="{FF2B5EF4-FFF2-40B4-BE49-F238E27FC236}">
                      <a16:creationId xmlns:a16="http://schemas.microsoft.com/office/drawing/2014/main" id="{B84A103B-FED8-A81E-20E9-5FCE155E64EF}"/>
                    </a:ext>
                  </a:extLst>
                </p:cNvPr>
                <p:cNvSpPr/>
                <p:nvPr/>
              </p:nvSpPr>
              <p:spPr>
                <a:xfrm>
                  <a:off x="13504374" y="1543964"/>
                  <a:ext cx="112474" cy="1124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F0AC70C0-3CB8-03F4-44B6-628E3A95FDCE}"/>
                    </a:ext>
                  </a:extLst>
                </p:cNvPr>
                <p:cNvSpPr/>
                <p:nvPr/>
              </p:nvSpPr>
              <p:spPr>
                <a:xfrm>
                  <a:off x="12244462" y="1665963"/>
                  <a:ext cx="112474" cy="1124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E13F8EDC-3753-872F-BB8C-E3BFD91FF671}"/>
                    </a:ext>
                  </a:extLst>
                </p:cNvPr>
                <p:cNvSpPr/>
                <p:nvPr/>
              </p:nvSpPr>
              <p:spPr>
                <a:xfrm>
                  <a:off x="12036481" y="1748947"/>
                  <a:ext cx="112474" cy="1124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E6055F35-5549-7E2D-FFBC-1A4A2321F70D}"/>
                    </a:ext>
                  </a:extLst>
                </p:cNvPr>
                <p:cNvSpPr/>
                <p:nvPr/>
              </p:nvSpPr>
              <p:spPr>
                <a:xfrm>
                  <a:off x="11503081" y="2317072"/>
                  <a:ext cx="112474" cy="1124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E16FDD20-E039-538F-B9A0-86956C878A0C}"/>
                    </a:ext>
                  </a:extLst>
                </p:cNvPr>
                <p:cNvSpPr/>
                <p:nvPr/>
              </p:nvSpPr>
              <p:spPr>
                <a:xfrm>
                  <a:off x="9779056" y="2535234"/>
                  <a:ext cx="112474" cy="1124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CCF3E639-9A74-CC54-DC85-CD1CAD561219}"/>
                    </a:ext>
                  </a:extLst>
                </p:cNvPr>
                <p:cNvSpPr/>
                <p:nvPr/>
              </p:nvSpPr>
              <p:spPr>
                <a:xfrm>
                  <a:off x="9554527" y="3293627"/>
                  <a:ext cx="112474" cy="1124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CD7CC869-F549-DA49-F08D-D2575E71FF2D}"/>
                    </a:ext>
                  </a:extLst>
                </p:cNvPr>
                <p:cNvSpPr/>
                <p:nvPr/>
              </p:nvSpPr>
              <p:spPr>
                <a:xfrm>
                  <a:off x="8563798" y="4342642"/>
                  <a:ext cx="112474" cy="1124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35" name="Group 34">
              <a:extLst>
                <a:ext uri="{FF2B5EF4-FFF2-40B4-BE49-F238E27FC236}">
                  <a16:creationId xmlns:a16="http://schemas.microsoft.com/office/drawing/2014/main" id="{7605FF94-ECF8-29AD-7981-27C66553D4B2}"/>
                </a:ext>
              </a:extLst>
            </p:cNvPr>
            <p:cNvGrpSpPr/>
            <p:nvPr/>
          </p:nvGrpSpPr>
          <p:grpSpPr>
            <a:xfrm>
              <a:off x="8613823" y="1576845"/>
              <a:ext cx="5032845" cy="3584792"/>
              <a:chOff x="4652004" y="1576845"/>
              <a:chExt cx="5032845" cy="3584792"/>
            </a:xfrm>
          </p:grpSpPr>
          <p:sp>
            <p:nvSpPr>
              <p:cNvPr id="16" name="Freeform: Shape 15">
                <a:extLst>
                  <a:ext uri="{FF2B5EF4-FFF2-40B4-BE49-F238E27FC236}">
                    <a16:creationId xmlns:a16="http://schemas.microsoft.com/office/drawing/2014/main" id="{BF4AB098-039A-9F42-78D2-78729C3C17A7}"/>
                  </a:ext>
                </a:extLst>
              </p:cNvPr>
              <p:cNvSpPr/>
              <p:nvPr/>
            </p:nvSpPr>
            <p:spPr>
              <a:xfrm>
                <a:off x="4686339" y="1647825"/>
                <a:ext cx="4924425" cy="3467100"/>
              </a:xfrm>
              <a:custGeom>
                <a:avLst/>
                <a:gdLst>
                  <a:gd name="connsiteX0" fmla="*/ 0 w 4924425"/>
                  <a:gd name="connsiteY0" fmla="*/ 3467100 h 3467100"/>
                  <a:gd name="connsiteX1" fmla="*/ 3219450 w 4924425"/>
                  <a:gd name="connsiteY1" fmla="*/ 2266950 h 3467100"/>
                  <a:gd name="connsiteX2" fmla="*/ 3695700 w 4924425"/>
                  <a:gd name="connsiteY2" fmla="*/ 1838325 h 3467100"/>
                  <a:gd name="connsiteX3" fmla="*/ 3924300 w 4924425"/>
                  <a:gd name="connsiteY3" fmla="*/ 1000125 h 3467100"/>
                  <a:gd name="connsiteX4" fmla="*/ 4191000 w 4924425"/>
                  <a:gd name="connsiteY4" fmla="*/ 942975 h 3467100"/>
                  <a:gd name="connsiteX5" fmla="*/ 4191000 w 4924425"/>
                  <a:gd name="connsiteY5" fmla="*/ 333375 h 3467100"/>
                  <a:gd name="connsiteX6" fmla="*/ 4457700 w 4924425"/>
                  <a:gd name="connsiteY6" fmla="*/ 190500 h 3467100"/>
                  <a:gd name="connsiteX7" fmla="*/ 4419600 w 4924425"/>
                  <a:gd name="connsiteY7" fmla="*/ 76200 h 3467100"/>
                  <a:gd name="connsiteX8" fmla="*/ 4686300 w 4924425"/>
                  <a:gd name="connsiteY8" fmla="*/ 38100 h 3467100"/>
                  <a:gd name="connsiteX9" fmla="*/ 4924425 w 4924425"/>
                  <a:gd name="connsiteY9" fmla="*/ 0 h 3467100"/>
                  <a:gd name="connsiteX10" fmla="*/ 4667250 w 4924425"/>
                  <a:gd name="connsiteY10" fmla="*/ 38100 h 3467100"/>
                  <a:gd name="connsiteX11" fmla="*/ 4410075 w 4924425"/>
                  <a:gd name="connsiteY11" fmla="*/ 76200 h 3467100"/>
                  <a:gd name="connsiteX12" fmla="*/ 4457700 w 4924425"/>
                  <a:gd name="connsiteY12" fmla="*/ 190500 h 3467100"/>
                  <a:gd name="connsiteX13" fmla="*/ 4191000 w 4924425"/>
                  <a:gd name="connsiteY13" fmla="*/ 352425 h 3467100"/>
                  <a:gd name="connsiteX14" fmla="*/ 4191000 w 4924425"/>
                  <a:gd name="connsiteY14" fmla="*/ 971550 h 3467100"/>
                  <a:gd name="connsiteX15" fmla="*/ 3914775 w 4924425"/>
                  <a:gd name="connsiteY15" fmla="*/ 990600 h 3467100"/>
                  <a:gd name="connsiteX16" fmla="*/ 3695700 w 4924425"/>
                  <a:gd name="connsiteY16" fmla="*/ 1847850 h 3467100"/>
                  <a:gd name="connsiteX17" fmla="*/ 3190875 w 4924425"/>
                  <a:gd name="connsiteY17" fmla="*/ 2286000 h 3467100"/>
                  <a:gd name="connsiteX18" fmla="*/ 0 w 4924425"/>
                  <a:gd name="connsiteY18" fmla="*/ 346710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24425" h="3467100">
                    <a:moveTo>
                      <a:pt x="0" y="3467100"/>
                    </a:moveTo>
                    <a:lnTo>
                      <a:pt x="3219450" y="2266950"/>
                    </a:lnTo>
                    <a:lnTo>
                      <a:pt x="3695700" y="1838325"/>
                    </a:lnTo>
                    <a:lnTo>
                      <a:pt x="3924300" y="1000125"/>
                    </a:lnTo>
                    <a:lnTo>
                      <a:pt x="4191000" y="942975"/>
                    </a:lnTo>
                    <a:lnTo>
                      <a:pt x="4191000" y="333375"/>
                    </a:lnTo>
                    <a:lnTo>
                      <a:pt x="4457700" y="190500"/>
                    </a:lnTo>
                    <a:lnTo>
                      <a:pt x="4419600" y="76200"/>
                    </a:lnTo>
                    <a:lnTo>
                      <a:pt x="4686300" y="38100"/>
                    </a:lnTo>
                    <a:lnTo>
                      <a:pt x="4924425" y="0"/>
                    </a:lnTo>
                    <a:lnTo>
                      <a:pt x="4667250" y="38100"/>
                    </a:lnTo>
                    <a:lnTo>
                      <a:pt x="4410075" y="76200"/>
                    </a:lnTo>
                    <a:lnTo>
                      <a:pt x="4457700" y="190500"/>
                    </a:lnTo>
                    <a:lnTo>
                      <a:pt x="4191000" y="352425"/>
                    </a:lnTo>
                    <a:lnTo>
                      <a:pt x="4191000" y="971550"/>
                    </a:lnTo>
                    <a:lnTo>
                      <a:pt x="3914775" y="990600"/>
                    </a:lnTo>
                    <a:lnTo>
                      <a:pt x="3695700" y="1847850"/>
                    </a:lnTo>
                    <a:lnTo>
                      <a:pt x="3190875" y="2286000"/>
                    </a:lnTo>
                    <a:lnTo>
                      <a:pt x="0" y="3467100"/>
                    </a:lnTo>
                    <a:close/>
                  </a:path>
                </a:pathLst>
              </a:custGeom>
              <a:solidFill>
                <a:srgbClr val="008080"/>
              </a:solidFill>
              <a:ln w="3810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4" name="Group 33">
                <a:extLst>
                  <a:ext uri="{FF2B5EF4-FFF2-40B4-BE49-F238E27FC236}">
                    <a16:creationId xmlns:a16="http://schemas.microsoft.com/office/drawing/2014/main" id="{F0777A15-AE38-34D9-AB2B-3ED3DDC3F1C5}"/>
                  </a:ext>
                </a:extLst>
              </p:cNvPr>
              <p:cNvGrpSpPr/>
              <p:nvPr/>
            </p:nvGrpSpPr>
            <p:grpSpPr>
              <a:xfrm>
                <a:off x="4652004" y="1576845"/>
                <a:ext cx="5032845" cy="3584792"/>
                <a:chOff x="4652004" y="1576845"/>
                <a:chExt cx="5032845" cy="3584792"/>
              </a:xfrm>
            </p:grpSpPr>
            <p:sp>
              <p:nvSpPr>
                <p:cNvPr id="20" name="Oval 19">
                  <a:extLst>
                    <a:ext uri="{FF2B5EF4-FFF2-40B4-BE49-F238E27FC236}">
                      <a16:creationId xmlns:a16="http://schemas.microsoft.com/office/drawing/2014/main" id="{79411E0E-4D0B-291F-18CB-7307D73A839A}"/>
                    </a:ext>
                  </a:extLst>
                </p:cNvPr>
                <p:cNvSpPr/>
                <p:nvPr/>
              </p:nvSpPr>
              <p:spPr>
                <a:xfrm>
                  <a:off x="9572375" y="1576845"/>
                  <a:ext cx="112474" cy="112474"/>
                </a:xfrm>
                <a:prstGeom prst="ellipse">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9A37787E-8A94-877C-F8C2-B87EB949C42E}"/>
                    </a:ext>
                  </a:extLst>
                </p:cNvPr>
                <p:cNvSpPr/>
                <p:nvPr/>
              </p:nvSpPr>
              <p:spPr>
                <a:xfrm>
                  <a:off x="9044503" y="1651113"/>
                  <a:ext cx="112474" cy="112474"/>
                </a:xfrm>
                <a:prstGeom prst="ellipse">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0EA1BBB1-59DF-3300-A2BA-4B4FAE67B0A8}"/>
                    </a:ext>
                  </a:extLst>
                </p:cNvPr>
                <p:cNvSpPr/>
                <p:nvPr/>
              </p:nvSpPr>
              <p:spPr>
                <a:xfrm>
                  <a:off x="9104615" y="1786942"/>
                  <a:ext cx="112474" cy="112474"/>
                </a:xfrm>
                <a:prstGeom prst="ellipse">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46AD603B-D598-1180-1E9E-69A38365300C}"/>
                    </a:ext>
                  </a:extLst>
                </p:cNvPr>
                <p:cNvSpPr/>
                <p:nvPr/>
              </p:nvSpPr>
              <p:spPr>
                <a:xfrm>
                  <a:off x="8819337" y="1925192"/>
                  <a:ext cx="112474" cy="112474"/>
                </a:xfrm>
                <a:prstGeom prst="ellipse">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3BD4EE36-CE5A-B91E-90D2-87310C051557}"/>
                    </a:ext>
                  </a:extLst>
                </p:cNvPr>
                <p:cNvSpPr/>
                <p:nvPr/>
              </p:nvSpPr>
              <p:spPr>
                <a:xfrm>
                  <a:off x="8819337" y="2523364"/>
                  <a:ext cx="112474" cy="112474"/>
                </a:xfrm>
                <a:prstGeom prst="ellipse">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EBE609A0-6FE2-19F2-279E-F6CB0FA37297}"/>
                    </a:ext>
                  </a:extLst>
                </p:cNvPr>
                <p:cNvSpPr/>
                <p:nvPr/>
              </p:nvSpPr>
              <p:spPr>
                <a:xfrm>
                  <a:off x="8547869" y="2569623"/>
                  <a:ext cx="112474" cy="112474"/>
                </a:xfrm>
                <a:prstGeom prst="ellipse">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6AF95D81-7B97-9A2A-ACE1-865A4F300A9B}"/>
                    </a:ext>
                  </a:extLst>
                </p:cNvPr>
                <p:cNvSpPr/>
                <p:nvPr/>
              </p:nvSpPr>
              <p:spPr>
                <a:xfrm>
                  <a:off x="8302107" y="3424238"/>
                  <a:ext cx="112474" cy="112474"/>
                </a:xfrm>
                <a:prstGeom prst="ellipse">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1309FB0A-54A9-A370-7901-BAE3F88F0A34}"/>
                    </a:ext>
                  </a:extLst>
                </p:cNvPr>
                <p:cNvSpPr/>
                <p:nvPr/>
              </p:nvSpPr>
              <p:spPr>
                <a:xfrm>
                  <a:off x="7852370" y="3834725"/>
                  <a:ext cx="112474" cy="112474"/>
                </a:xfrm>
                <a:prstGeom prst="ellipse">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AA0C7641-4692-ACD5-C18D-04D03723429D}"/>
                    </a:ext>
                  </a:extLst>
                </p:cNvPr>
                <p:cNvSpPr/>
                <p:nvPr/>
              </p:nvSpPr>
              <p:spPr>
                <a:xfrm>
                  <a:off x="4652004" y="5049163"/>
                  <a:ext cx="112474" cy="112474"/>
                </a:xfrm>
                <a:prstGeom prst="ellipse">
                  <a:avLst/>
                </a:prstGeom>
                <a:solidFill>
                  <a:srgbClr val="008080"/>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3" name="Group 42">
              <a:extLst>
                <a:ext uri="{FF2B5EF4-FFF2-40B4-BE49-F238E27FC236}">
                  <a16:creationId xmlns:a16="http://schemas.microsoft.com/office/drawing/2014/main" id="{1D19FD42-63B4-1C71-8D33-4EB2F454F5CD}"/>
                </a:ext>
              </a:extLst>
            </p:cNvPr>
            <p:cNvGrpSpPr/>
            <p:nvPr/>
          </p:nvGrpSpPr>
          <p:grpSpPr>
            <a:xfrm>
              <a:off x="11359576" y="1067713"/>
              <a:ext cx="2843159" cy="4047212"/>
              <a:chOff x="2180505" y="1067713"/>
              <a:chExt cx="2843159" cy="4047212"/>
            </a:xfrm>
          </p:grpSpPr>
          <p:sp>
            <p:nvSpPr>
              <p:cNvPr id="36" name="Freeform: Shape 35">
                <a:extLst>
                  <a:ext uri="{FF2B5EF4-FFF2-40B4-BE49-F238E27FC236}">
                    <a16:creationId xmlns:a16="http://schemas.microsoft.com/office/drawing/2014/main" id="{8847D5C0-2C7B-A9C5-98D5-2B8AFAD44B88}"/>
                  </a:ext>
                </a:extLst>
              </p:cNvPr>
              <p:cNvSpPr/>
              <p:nvPr/>
            </p:nvSpPr>
            <p:spPr>
              <a:xfrm>
                <a:off x="2224770" y="1123950"/>
                <a:ext cx="2733675" cy="3990975"/>
              </a:xfrm>
              <a:custGeom>
                <a:avLst/>
                <a:gdLst>
                  <a:gd name="connsiteX0" fmla="*/ 0 w 2733675"/>
                  <a:gd name="connsiteY0" fmla="*/ 3990975 h 3990975"/>
                  <a:gd name="connsiteX1" fmla="*/ 733425 w 2733675"/>
                  <a:gd name="connsiteY1" fmla="*/ 2085975 h 3990975"/>
                  <a:gd name="connsiteX2" fmla="*/ 1228725 w 2733675"/>
                  <a:gd name="connsiteY2" fmla="*/ 904875 h 3990975"/>
                  <a:gd name="connsiteX3" fmla="*/ 1238250 w 2733675"/>
                  <a:gd name="connsiteY3" fmla="*/ 800100 h 3990975"/>
                  <a:gd name="connsiteX4" fmla="*/ 1495425 w 2733675"/>
                  <a:gd name="connsiteY4" fmla="*/ 552450 h 3990975"/>
                  <a:gd name="connsiteX5" fmla="*/ 1724025 w 2733675"/>
                  <a:gd name="connsiteY5" fmla="*/ 352425 h 3990975"/>
                  <a:gd name="connsiteX6" fmla="*/ 2247900 w 2733675"/>
                  <a:gd name="connsiteY6" fmla="*/ 161925 h 3990975"/>
                  <a:gd name="connsiteX7" fmla="*/ 2486025 w 2733675"/>
                  <a:gd name="connsiteY7" fmla="*/ 276225 h 3990975"/>
                  <a:gd name="connsiteX8" fmla="*/ 2733675 w 2733675"/>
                  <a:gd name="connsiteY8" fmla="*/ 0 h 3990975"/>
                  <a:gd name="connsiteX9" fmla="*/ 2476500 w 2733675"/>
                  <a:gd name="connsiteY9" fmla="*/ 257175 h 3990975"/>
                  <a:gd name="connsiteX10" fmla="*/ 2238375 w 2733675"/>
                  <a:gd name="connsiteY10" fmla="*/ 180975 h 3990975"/>
                  <a:gd name="connsiteX11" fmla="*/ 1714500 w 2733675"/>
                  <a:gd name="connsiteY11" fmla="*/ 361950 h 3990975"/>
                  <a:gd name="connsiteX12" fmla="*/ 1466850 w 2733675"/>
                  <a:gd name="connsiteY12" fmla="*/ 552450 h 3990975"/>
                  <a:gd name="connsiteX13" fmla="*/ 1228725 w 2733675"/>
                  <a:gd name="connsiteY13" fmla="*/ 819150 h 3990975"/>
                  <a:gd name="connsiteX14" fmla="*/ 1238250 w 2733675"/>
                  <a:gd name="connsiteY14" fmla="*/ 914400 h 3990975"/>
                  <a:gd name="connsiteX15" fmla="*/ 742950 w 2733675"/>
                  <a:gd name="connsiteY15" fmla="*/ 2095500 h 3990975"/>
                  <a:gd name="connsiteX16" fmla="*/ 0 w 2733675"/>
                  <a:gd name="connsiteY16" fmla="*/ 3990975 h 399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3675" h="3990975">
                    <a:moveTo>
                      <a:pt x="0" y="3990975"/>
                    </a:moveTo>
                    <a:lnTo>
                      <a:pt x="733425" y="2085975"/>
                    </a:lnTo>
                    <a:lnTo>
                      <a:pt x="1228725" y="904875"/>
                    </a:lnTo>
                    <a:lnTo>
                      <a:pt x="1238250" y="800100"/>
                    </a:lnTo>
                    <a:lnTo>
                      <a:pt x="1495425" y="552450"/>
                    </a:lnTo>
                    <a:lnTo>
                      <a:pt x="1724025" y="352425"/>
                    </a:lnTo>
                    <a:lnTo>
                      <a:pt x="2247900" y="161925"/>
                    </a:lnTo>
                    <a:lnTo>
                      <a:pt x="2486025" y="276225"/>
                    </a:lnTo>
                    <a:lnTo>
                      <a:pt x="2733675" y="0"/>
                    </a:lnTo>
                    <a:lnTo>
                      <a:pt x="2476500" y="257175"/>
                    </a:lnTo>
                    <a:lnTo>
                      <a:pt x="2238375" y="180975"/>
                    </a:lnTo>
                    <a:lnTo>
                      <a:pt x="1714500" y="361950"/>
                    </a:lnTo>
                    <a:lnTo>
                      <a:pt x="1466850" y="552450"/>
                    </a:lnTo>
                    <a:lnTo>
                      <a:pt x="1228725" y="819150"/>
                    </a:lnTo>
                    <a:lnTo>
                      <a:pt x="1238250" y="914400"/>
                    </a:lnTo>
                    <a:lnTo>
                      <a:pt x="742950" y="2095500"/>
                    </a:lnTo>
                    <a:lnTo>
                      <a:pt x="0" y="3990975"/>
                    </a:lnTo>
                    <a:close/>
                  </a:path>
                </a:pathLst>
              </a:custGeom>
              <a:ln w="38100">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2" name="Group 41">
                <a:extLst>
                  <a:ext uri="{FF2B5EF4-FFF2-40B4-BE49-F238E27FC236}">
                    <a16:creationId xmlns:a16="http://schemas.microsoft.com/office/drawing/2014/main" id="{37FC23DD-1896-8127-B400-49166B482A62}"/>
                  </a:ext>
                </a:extLst>
              </p:cNvPr>
              <p:cNvGrpSpPr/>
              <p:nvPr/>
            </p:nvGrpSpPr>
            <p:grpSpPr>
              <a:xfrm>
                <a:off x="2180505" y="1067713"/>
                <a:ext cx="2843159" cy="4047212"/>
                <a:chOff x="2180505" y="1067713"/>
                <a:chExt cx="2843159" cy="4047212"/>
              </a:xfrm>
            </p:grpSpPr>
            <p:sp>
              <p:nvSpPr>
                <p:cNvPr id="29" name="Oval 28">
                  <a:extLst>
                    <a:ext uri="{FF2B5EF4-FFF2-40B4-BE49-F238E27FC236}">
                      <a16:creationId xmlns:a16="http://schemas.microsoft.com/office/drawing/2014/main" id="{D4BFA9D1-43C0-14DC-BD6B-AB78620AE5F7}"/>
                    </a:ext>
                  </a:extLst>
                </p:cNvPr>
                <p:cNvSpPr/>
                <p:nvPr/>
              </p:nvSpPr>
              <p:spPr>
                <a:xfrm>
                  <a:off x="4911190" y="1067713"/>
                  <a:ext cx="112474" cy="112474"/>
                </a:xfrm>
                <a:prstGeom prst="ellipse">
                  <a:avLst/>
                </a:prstGeom>
                <a:solidFill>
                  <a:srgbClr val="005BBC"/>
                </a:solidFill>
                <a:ln>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6C09AFC8-AC99-6EC0-050C-B306D3212B76}"/>
                    </a:ext>
                  </a:extLst>
                </p:cNvPr>
                <p:cNvSpPr/>
                <p:nvPr/>
              </p:nvSpPr>
              <p:spPr>
                <a:xfrm>
                  <a:off x="4656916" y="1317340"/>
                  <a:ext cx="112474" cy="112474"/>
                </a:xfrm>
                <a:prstGeom prst="ellipse">
                  <a:avLst/>
                </a:prstGeom>
                <a:solidFill>
                  <a:srgbClr val="005BBC"/>
                </a:solidFill>
                <a:ln>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936E0079-5802-D7C9-9DC3-AF93979FEA25}"/>
                    </a:ext>
                  </a:extLst>
                </p:cNvPr>
                <p:cNvSpPr/>
                <p:nvPr/>
              </p:nvSpPr>
              <p:spPr>
                <a:xfrm>
                  <a:off x="4393487" y="1214391"/>
                  <a:ext cx="112474" cy="112474"/>
                </a:xfrm>
                <a:prstGeom prst="ellipse">
                  <a:avLst/>
                </a:prstGeom>
                <a:solidFill>
                  <a:srgbClr val="005BBC"/>
                </a:solidFill>
                <a:ln>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2CE973E7-A4C4-3680-8544-0AF38B9A6896}"/>
                    </a:ext>
                  </a:extLst>
                </p:cNvPr>
                <p:cNvSpPr/>
                <p:nvPr/>
              </p:nvSpPr>
              <p:spPr>
                <a:xfrm>
                  <a:off x="3876702" y="1429814"/>
                  <a:ext cx="112474" cy="112474"/>
                </a:xfrm>
                <a:prstGeom prst="ellipse">
                  <a:avLst/>
                </a:prstGeom>
                <a:solidFill>
                  <a:srgbClr val="005BBC"/>
                </a:solidFill>
                <a:ln>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37CBF301-DF74-0512-9223-507B6115A5E0}"/>
                    </a:ext>
                  </a:extLst>
                </p:cNvPr>
                <p:cNvSpPr/>
                <p:nvPr/>
              </p:nvSpPr>
              <p:spPr>
                <a:xfrm>
                  <a:off x="3381993" y="1856617"/>
                  <a:ext cx="112474" cy="112474"/>
                </a:xfrm>
                <a:prstGeom prst="ellipse">
                  <a:avLst/>
                </a:prstGeom>
                <a:solidFill>
                  <a:srgbClr val="005BBC"/>
                </a:solidFill>
                <a:ln>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34EB7075-3B60-0359-D5E0-522B3E39A4F1}"/>
                    </a:ext>
                  </a:extLst>
                </p:cNvPr>
                <p:cNvSpPr/>
                <p:nvPr/>
              </p:nvSpPr>
              <p:spPr>
                <a:xfrm>
                  <a:off x="3384016" y="2023442"/>
                  <a:ext cx="112474" cy="112474"/>
                </a:xfrm>
                <a:prstGeom prst="ellipse">
                  <a:avLst/>
                </a:prstGeom>
                <a:solidFill>
                  <a:srgbClr val="005BBC"/>
                </a:solidFill>
                <a:ln>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ADD38FF4-F7C9-9144-B370-B60C20A5E85E}"/>
                    </a:ext>
                  </a:extLst>
                </p:cNvPr>
                <p:cNvSpPr/>
                <p:nvPr/>
              </p:nvSpPr>
              <p:spPr>
                <a:xfrm>
                  <a:off x="2875459" y="3268901"/>
                  <a:ext cx="112474" cy="112474"/>
                </a:xfrm>
                <a:prstGeom prst="ellipse">
                  <a:avLst/>
                </a:prstGeom>
                <a:solidFill>
                  <a:srgbClr val="005BBC"/>
                </a:solidFill>
                <a:ln>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9B1C301B-45ED-6809-2B04-86C2B24A4441}"/>
                    </a:ext>
                  </a:extLst>
                </p:cNvPr>
                <p:cNvSpPr/>
                <p:nvPr/>
              </p:nvSpPr>
              <p:spPr>
                <a:xfrm>
                  <a:off x="2180505" y="5002451"/>
                  <a:ext cx="112474" cy="112474"/>
                </a:xfrm>
                <a:prstGeom prst="ellipse">
                  <a:avLst/>
                </a:prstGeom>
                <a:solidFill>
                  <a:srgbClr val="005BBC"/>
                </a:solidFill>
                <a:ln>
                  <a:solidFill>
                    <a:srgbClr val="005B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60" name="Group 59">
              <a:extLst>
                <a:ext uri="{FF2B5EF4-FFF2-40B4-BE49-F238E27FC236}">
                  <a16:creationId xmlns:a16="http://schemas.microsoft.com/office/drawing/2014/main" id="{0ABE0477-7037-5545-209C-76748329450A}"/>
                </a:ext>
              </a:extLst>
            </p:cNvPr>
            <p:cNvGrpSpPr/>
            <p:nvPr/>
          </p:nvGrpSpPr>
          <p:grpSpPr>
            <a:xfrm>
              <a:off x="13059080" y="987708"/>
              <a:ext cx="1121022" cy="4158532"/>
              <a:chOff x="7573322" y="997233"/>
              <a:chExt cx="1121022" cy="4158532"/>
            </a:xfrm>
          </p:grpSpPr>
          <p:sp>
            <p:nvSpPr>
              <p:cNvPr id="44" name="Freeform: Shape 43">
                <a:extLst>
                  <a:ext uri="{FF2B5EF4-FFF2-40B4-BE49-F238E27FC236}">
                    <a16:creationId xmlns:a16="http://schemas.microsoft.com/office/drawing/2014/main" id="{21F1DD5E-D74A-6EDB-0F7E-1C6C1EB96402}"/>
                  </a:ext>
                </a:extLst>
              </p:cNvPr>
              <p:cNvSpPr/>
              <p:nvPr/>
            </p:nvSpPr>
            <p:spPr>
              <a:xfrm>
                <a:off x="7638812" y="1066800"/>
                <a:ext cx="1019175" cy="4048125"/>
              </a:xfrm>
              <a:custGeom>
                <a:avLst/>
                <a:gdLst>
                  <a:gd name="connsiteX0" fmla="*/ 9525 w 1019175"/>
                  <a:gd name="connsiteY0" fmla="*/ 4048125 h 4048125"/>
                  <a:gd name="connsiteX1" fmla="*/ 9525 w 1019175"/>
                  <a:gd name="connsiteY1" fmla="*/ 1800225 h 4048125"/>
                  <a:gd name="connsiteX2" fmla="*/ 276225 w 1019175"/>
                  <a:gd name="connsiteY2" fmla="*/ 1638300 h 4048125"/>
                  <a:gd name="connsiteX3" fmla="*/ 276225 w 1019175"/>
                  <a:gd name="connsiteY3" fmla="*/ 933450 h 4048125"/>
                  <a:gd name="connsiteX4" fmla="*/ 504825 w 1019175"/>
                  <a:gd name="connsiteY4" fmla="*/ 390525 h 4048125"/>
                  <a:gd name="connsiteX5" fmla="*/ 752475 w 1019175"/>
                  <a:gd name="connsiteY5" fmla="*/ 19050 h 4048125"/>
                  <a:gd name="connsiteX6" fmla="*/ 1019175 w 1019175"/>
                  <a:gd name="connsiteY6" fmla="*/ 0 h 4048125"/>
                  <a:gd name="connsiteX7" fmla="*/ 742950 w 1019175"/>
                  <a:gd name="connsiteY7" fmla="*/ 19050 h 4048125"/>
                  <a:gd name="connsiteX8" fmla="*/ 504825 w 1019175"/>
                  <a:gd name="connsiteY8" fmla="*/ 428625 h 4048125"/>
                  <a:gd name="connsiteX9" fmla="*/ 257175 w 1019175"/>
                  <a:gd name="connsiteY9" fmla="*/ 962025 h 4048125"/>
                  <a:gd name="connsiteX10" fmla="*/ 285750 w 1019175"/>
                  <a:gd name="connsiteY10" fmla="*/ 1638300 h 4048125"/>
                  <a:gd name="connsiteX11" fmla="*/ 0 w 1019175"/>
                  <a:gd name="connsiteY11" fmla="*/ 1809750 h 4048125"/>
                  <a:gd name="connsiteX12" fmla="*/ 9525 w 1019175"/>
                  <a:gd name="connsiteY12" fmla="*/ 4048125 h 404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175" h="4048125">
                    <a:moveTo>
                      <a:pt x="9525" y="4048125"/>
                    </a:moveTo>
                    <a:lnTo>
                      <a:pt x="9525" y="1800225"/>
                    </a:lnTo>
                    <a:lnTo>
                      <a:pt x="276225" y="1638300"/>
                    </a:lnTo>
                    <a:lnTo>
                      <a:pt x="276225" y="933450"/>
                    </a:lnTo>
                    <a:lnTo>
                      <a:pt x="504825" y="390525"/>
                    </a:lnTo>
                    <a:lnTo>
                      <a:pt x="752475" y="19050"/>
                    </a:lnTo>
                    <a:lnTo>
                      <a:pt x="1019175" y="0"/>
                    </a:lnTo>
                    <a:lnTo>
                      <a:pt x="742950" y="19050"/>
                    </a:lnTo>
                    <a:lnTo>
                      <a:pt x="504825" y="428625"/>
                    </a:lnTo>
                    <a:lnTo>
                      <a:pt x="257175" y="962025"/>
                    </a:lnTo>
                    <a:lnTo>
                      <a:pt x="285750" y="1638300"/>
                    </a:lnTo>
                    <a:lnTo>
                      <a:pt x="0" y="1809750"/>
                    </a:lnTo>
                    <a:lnTo>
                      <a:pt x="9525" y="4048125"/>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9" name="Group 58">
                <a:extLst>
                  <a:ext uri="{FF2B5EF4-FFF2-40B4-BE49-F238E27FC236}">
                    <a16:creationId xmlns:a16="http://schemas.microsoft.com/office/drawing/2014/main" id="{16B98A0E-04C2-E9DD-27DE-CBC57FCD5F1D}"/>
                  </a:ext>
                </a:extLst>
              </p:cNvPr>
              <p:cNvGrpSpPr/>
              <p:nvPr/>
            </p:nvGrpSpPr>
            <p:grpSpPr>
              <a:xfrm>
                <a:off x="7573322" y="997233"/>
                <a:ext cx="1121022" cy="4158532"/>
                <a:chOff x="7573322" y="997233"/>
                <a:chExt cx="1121022" cy="4158532"/>
              </a:xfrm>
            </p:grpSpPr>
            <p:sp>
              <p:nvSpPr>
                <p:cNvPr id="40" name="Oval 39">
                  <a:extLst>
                    <a:ext uri="{FF2B5EF4-FFF2-40B4-BE49-F238E27FC236}">
                      <a16:creationId xmlns:a16="http://schemas.microsoft.com/office/drawing/2014/main" id="{2268431A-048B-52AD-0EFE-52EBA48F681B}"/>
                    </a:ext>
                  </a:extLst>
                </p:cNvPr>
                <p:cNvSpPr/>
                <p:nvPr/>
              </p:nvSpPr>
              <p:spPr>
                <a:xfrm>
                  <a:off x="7583108" y="5043291"/>
                  <a:ext cx="112474" cy="11247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2C5079CF-0D2E-90B8-1BA8-98E2DFD2A419}"/>
                    </a:ext>
                  </a:extLst>
                </p:cNvPr>
                <p:cNvSpPr/>
                <p:nvPr/>
              </p:nvSpPr>
              <p:spPr>
                <a:xfrm>
                  <a:off x="7865156" y="2652534"/>
                  <a:ext cx="112474" cy="11247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D927D4A0-3B6C-8B43-FAE6-A8C34F3C99E7}"/>
                    </a:ext>
                  </a:extLst>
                </p:cNvPr>
                <p:cNvSpPr/>
                <p:nvPr/>
              </p:nvSpPr>
              <p:spPr>
                <a:xfrm>
                  <a:off x="7573322" y="2784058"/>
                  <a:ext cx="112474" cy="11247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Oval 46">
                  <a:extLst>
                    <a:ext uri="{FF2B5EF4-FFF2-40B4-BE49-F238E27FC236}">
                      <a16:creationId xmlns:a16="http://schemas.microsoft.com/office/drawing/2014/main" id="{FB028B00-1F76-02E4-4ACE-FEFC89067B90}"/>
                    </a:ext>
                  </a:extLst>
                </p:cNvPr>
                <p:cNvSpPr/>
                <p:nvPr/>
              </p:nvSpPr>
              <p:spPr>
                <a:xfrm>
                  <a:off x="8085525" y="1408625"/>
                  <a:ext cx="112474" cy="11247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Oval 47">
                  <a:extLst>
                    <a:ext uri="{FF2B5EF4-FFF2-40B4-BE49-F238E27FC236}">
                      <a16:creationId xmlns:a16="http://schemas.microsoft.com/office/drawing/2014/main" id="{946E0197-05F4-A55E-D340-425A5717DD84}"/>
                    </a:ext>
                  </a:extLst>
                </p:cNvPr>
                <p:cNvSpPr/>
                <p:nvPr/>
              </p:nvSpPr>
              <p:spPr>
                <a:xfrm>
                  <a:off x="7862491" y="1925683"/>
                  <a:ext cx="112474" cy="11247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Oval 48">
                  <a:extLst>
                    <a:ext uri="{FF2B5EF4-FFF2-40B4-BE49-F238E27FC236}">
                      <a16:creationId xmlns:a16="http://schemas.microsoft.com/office/drawing/2014/main" id="{301E4D56-CC3F-A97D-9117-9ACCF22FB931}"/>
                    </a:ext>
                  </a:extLst>
                </p:cNvPr>
                <p:cNvSpPr/>
                <p:nvPr/>
              </p:nvSpPr>
              <p:spPr>
                <a:xfrm>
                  <a:off x="8581870" y="997233"/>
                  <a:ext cx="112474" cy="11247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Oval 49">
                  <a:extLst>
                    <a:ext uri="{FF2B5EF4-FFF2-40B4-BE49-F238E27FC236}">
                      <a16:creationId xmlns:a16="http://schemas.microsoft.com/office/drawing/2014/main" id="{3867C2CE-8837-F045-0275-F2400C0162BD}"/>
                    </a:ext>
                  </a:extLst>
                </p:cNvPr>
                <p:cNvSpPr/>
                <p:nvPr/>
              </p:nvSpPr>
              <p:spPr>
                <a:xfrm>
                  <a:off x="8307089" y="1020088"/>
                  <a:ext cx="112474" cy="11247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63" name="Group 62">
              <a:extLst>
                <a:ext uri="{FF2B5EF4-FFF2-40B4-BE49-F238E27FC236}">
                  <a16:creationId xmlns:a16="http://schemas.microsoft.com/office/drawing/2014/main" id="{D6A7AAF8-6152-28B6-A30B-6F0E2A4BDB39}"/>
                </a:ext>
              </a:extLst>
            </p:cNvPr>
            <p:cNvGrpSpPr/>
            <p:nvPr/>
          </p:nvGrpSpPr>
          <p:grpSpPr>
            <a:xfrm>
              <a:off x="13558043" y="1345830"/>
              <a:ext cx="645293" cy="3797029"/>
              <a:chOff x="7462614" y="1182926"/>
              <a:chExt cx="645293" cy="3797029"/>
            </a:xfrm>
          </p:grpSpPr>
          <p:grpSp>
            <p:nvGrpSpPr>
              <p:cNvPr id="62" name="Group 61">
                <a:extLst>
                  <a:ext uri="{FF2B5EF4-FFF2-40B4-BE49-F238E27FC236}">
                    <a16:creationId xmlns:a16="http://schemas.microsoft.com/office/drawing/2014/main" id="{28AA81BB-306A-C622-53D9-231E1F4C70B2}"/>
                  </a:ext>
                </a:extLst>
              </p:cNvPr>
              <p:cNvGrpSpPr/>
              <p:nvPr/>
            </p:nvGrpSpPr>
            <p:grpSpPr>
              <a:xfrm>
                <a:off x="7462614" y="1182926"/>
                <a:ext cx="645293" cy="3797029"/>
                <a:chOff x="7462614" y="1182926"/>
                <a:chExt cx="645293" cy="3797029"/>
              </a:xfrm>
            </p:grpSpPr>
            <p:sp>
              <p:nvSpPr>
                <p:cNvPr id="41" name="Oval 40">
                  <a:extLst>
                    <a:ext uri="{FF2B5EF4-FFF2-40B4-BE49-F238E27FC236}">
                      <a16:creationId xmlns:a16="http://schemas.microsoft.com/office/drawing/2014/main" id="{FA67709C-499D-ACEB-4AD5-248323242B89}"/>
                    </a:ext>
                  </a:extLst>
                </p:cNvPr>
                <p:cNvSpPr/>
                <p:nvPr/>
              </p:nvSpPr>
              <p:spPr>
                <a:xfrm>
                  <a:off x="7992653" y="1182926"/>
                  <a:ext cx="112474" cy="112474"/>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Oval 50">
                  <a:extLst>
                    <a:ext uri="{FF2B5EF4-FFF2-40B4-BE49-F238E27FC236}">
                      <a16:creationId xmlns:a16="http://schemas.microsoft.com/office/drawing/2014/main" id="{B4CD5786-7C97-FFB7-53DF-45F9EA5F226D}"/>
                    </a:ext>
                  </a:extLst>
                </p:cNvPr>
                <p:cNvSpPr/>
                <p:nvPr/>
              </p:nvSpPr>
              <p:spPr>
                <a:xfrm>
                  <a:off x="7462614" y="4867481"/>
                  <a:ext cx="112474" cy="112474"/>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Oval 52">
                  <a:extLst>
                    <a:ext uri="{FF2B5EF4-FFF2-40B4-BE49-F238E27FC236}">
                      <a16:creationId xmlns:a16="http://schemas.microsoft.com/office/drawing/2014/main" id="{BAE47F4A-A24B-808F-18AE-1C60BC0B2519}"/>
                    </a:ext>
                  </a:extLst>
                </p:cNvPr>
                <p:cNvSpPr/>
                <p:nvPr/>
              </p:nvSpPr>
              <p:spPr>
                <a:xfrm>
                  <a:off x="7710419" y="3691139"/>
                  <a:ext cx="112474" cy="112474"/>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065FF497-DDD0-A7CF-40A4-B8FB4473A408}"/>
                    </a:ext>
                  </a:extLst>
                </p:cNvPr>
                <p:cNvSpPr/>
                <p:nvPr/>
              </p:nvSpPr>
              <p:spPr>
                <a:xfrm>
                  <a:off x="7462614" y="3823384"/>
                  <a:ext cx="112474" cy="112474"/>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86FD1C88-C91F-C6EB-637A-6DE59C8D33E5}"/>
                    </a:ext>
                  </a:extLst>
                </p:cNvPr>
                <p:cNvSpPr/>
                <p:nvPr/>
              </p:nvSpPr>
              <p:spPr>
                <a:xfrm>
                  <a:off x="7728692" y="1703670"/>
                  <a:ext cx="112474" cy="112474"/>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94453131-4CF2-7DE3-5346-D2B64294972D}"/>
                    </a:ext>
                  </a:extLst>
                </p:cNvPr>
                <p:cNvSpPr/>
                <p:nvPr/>
              </p:nvSpPr>
              <p:spPr>
                <a:xfrm>
                  <a:off x="7719038" y="2373309"/>
                  <a:ext cx="112474" cy="112474"/>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 name="Oval 56">
                  <a:extLst>
                    <a:ext uri="{FF2B5EF4-FFF2-40B4-BE49-F238E27FC236}">
                      <a16:creationId xmlns:a16="http://schemas.microsoft.com/office/drawing/2014/main" id="{FBA05C6C-7CFA-F360-1FB7-876F32B7DF8A}"/>
                    </a:ext>
                  </a:extLst>
                </p:cNvPr>
                <p:cNvSpPr/>
                <p:nvPr/>
              </p:nvSpPr>
              <p:spPr>
                <a:xfrm>
                  <a:off x="7995433" y="1351637"/>
                  <a:ext cx="112474" cy="112474"/>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Oval 57">
                  <a:extLst>
                    <a:ext uri="{FF2B5EF4-FFF2-40B4-BE49-F238E27FC236}">
                      <a16:creationId xmlns:a16="http://schemas.microsoft.com/office/drawing/2014/main" id="{C1FA16CE-653E-224A-8356-E9223F037B75}"/>
                    </a:ext>
                  </a:extLst>
                </p:cNvPr>
                <p:cNvSpPr/>
                <p:nvPr/>
              </p:nvSpPr>
              <p:spPr>
                <a:xfrm>
                  <a:off x="7736957" y="1502077"/>
                  <a:ext cx="112474" cy="112474"/>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1" name="Freeform: Shape 60">
                <a:extLst>
                  <a:ext uri="{FF2B5EF4-FFF2-40B4-BE49-F238E27FC236}">
                    <a16:creationId xmlns:a16="http://schemas.microsoft.com/office/drawing/2014/main" id="{C10C111F-C867-5548-6620-9DBF9FEEF70D}"/>
                  </a:ext>
                </a:extLst>
              </p:cNvPr>
              <p:cNvSpPr/>
              <p:nvPr/>
            </p:nvSpPr>
            <p:spPr>
              <a:xfrm>
                <a:off x="7519531" y="1295401"/>
                <a:ext cx="529359" cy="3641224"/>
              </a:xfrm>
              <a:custGeom>
                <a:avLst/>
                <a:gdLst>
                  <a:gd name="connsiteX0" fmla="*/ 0 w 514350"/>
                  <a:gd name="connsiteY0" fmla="*/ 3800475 h 3800475"/>
                  <a:gd name="connsiteX1" fmla="*/ 0 w 514350"/>
                  <a:gd name="connsiteY1" fmla="*/ 2695575 h 3800475"/>
                  <a:gd name="connsiteX2" fmla="*/ 247650 w 514350"/>
                  <a:gd name="connsiteY2" fmla="*/ 2590800 h 3800475"/>
                  <a:gd name="connsiteX3" fmla="*/ 247650 w 514350"/>
                  <a:gd name="connsiteY3" fmla="*/ 276225 h 3800475"/>
                  <a:gd name="connsiteX4" fmla="*/ 514350 w 514350"/>
                  <a:gd name="connsiteY4" fmla="*/ 104775 h 3800475"/>
                  <a:gd name="connsiteX5" fmla="*/ 514350 w 514350"/>
                  <a:gd name="connsiteY5" fmla="*/ 0 h 3800475"/>
                  <a:gd name="connsiteX6" fmla="*/ 514350 w 514350"/>
                  <a:gd name="connsiteY6" fmla="*/ 114300 h 3800475"/>
                  <a:gd name="connsiteX7" fmla="*/ 247650 w 514350"/>
                  <a:gd name="connsiteY7" fmla="*/ 295275 h 3800475"/>
                  <a:gd name="connsiteX8" fmla="*/ 247650 w 514350"/>
                  <a:gd name="connsiteY8" fmla="*/ 2590800 h 3800475"/>
                  <a:gd name="connsiteX9" fmla="*/ 0 w 514350"/>
                  <a:gd name="connsiteY9" fmla="*/ 2695575 h 3800475"/>
                  <a:gd name="connsiteX10" fmla="*/ 0 w 514350"/>
                  <a:gd name="connsiteY10" fmla="*/ 3800475 h 38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3800475">
                    <a:moveTo>
                      <a:pt x="0" y="3800475"/>
                    </a:moveTo>
                    <a:lnTo>
                      <a:pt x="0" y="2695575"/>
                    </a:lnTo>
                    <a:lnTo>
                      <a:pt x="247650" y="2590800"/>
                    </a:lnTo>
                    <a:lnTo>
                      <a:pt x="247650" y="276225"/>
                    </a:lnTo>
                    <a:lnTo>
                      <a:pt x="514350" y="104775"/>
                    </a:lnTo>
                    <a:lnTo>
                      <a:pt x="514350" y="0"/>
                    </a:lnTo>
                    <a:lnTo>
                      <a:pt x="514350" y="114300"/>
                    </a:lnTo>
                    <a:lnTo>
                      <a:pt x="247650" y="295275"/>
                    </a:lnTo>
                    <a:lnTo>
                      <a:pt x="247650" y="2590800"/>
                    </a:lnTo>
                    <a:lnTo>
                      <a:pt x="0" y="2695575"/>
                    </a:lnTo>
                    <a:lnTo>
                      <a:pt x="0" y="3800475"/>
                    </a:lnTo>
                    <a:close/>
                  </a:path>
                </a:pathLst>
              </a:custGeom>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grpSp>
        <p:nvGrpSpPr>
          <p:cNvPr id="80" name="Group 79">
            <a:extLst>
              <a:ext uri="{FF2B5EF4-FFF2-40B4-BE49-F238E27FC236}">
                <a16:creationId xmlns:a16="http://schemas.microsoft.com/office/drawing/2014/main" id="{1B47AD95-04C1-5A4A-276D-EB3B075ABD8C}"/>
              </a:ext>
            </a:extLst>
          </p:cNvPr>
          <p:cNvGrpSpPr/>
          <p:nvPr/>
        </p:nvGrpSpPr>
        <p:grpSpPr>
          <a:xfrm>
            <a:off x="923925" y="5203669"/>
            <a:ext cx="5581650" cy="349296"/>
            <a:chOff x="885825" y="4937079"/>
            <a:chExt cx="5581650" cy="349296"/>
          </a:xfrm>
        </p:grpSpPr>
        <p:cxnSp>
          <p:nvCxnSpPr>
            <p:cNvPr id="65" name="Straight Connector 64">
              <a:extLst>
                <a:ext uri="{FF2B5EF4-FFF2-40B4-BE49-F238E27FC236}">
                  <a16:creationId xmlns:a16="http://schemas.microsoft.com/office/drawing/2014/main" id="{80D509B2-82C5-8FCB-D740-E384B85798D9}"/>
                </a:ext>
              </a:extLst>
            </p:cNvPr>
            <p:cNvCxnSpPr/>
            <p:nvPr/>
          </p:nvCxnSpPr>
          <p:spPr>
            <a:xfrm>
              <a:off x="885825" y="5114925"/>
              <a:ext cx="5581650" cy="0"/>
            </a:xfrm>
            <a:prstGeom prst="line">
              <a:avLst/>
            </a:prstGeom>
            <a:ln w="381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F6AE29C7-E151-AAA0-DFDA-0681EF683D37}"/>
                </a:ext>
              </a:extLst>
            </p:cNvPr>
            <p:cNvGrpSpPr/>
            <p:nvPr/>
          </p:nvGrpSpPr>
          <p:grpSpPr>
            <a:xfrm>
              <a:off x="1457325" y="4937079"/>
              <a:ext cx="4969134" cy="349296"/>
              <a:chOff x="1457325" y="4937079"/>
              <a:chExt cx="4969134" cy="349296"/>
            </a:xfrm>
          </p:grpSpPr>
          <p:sp>
            <p:nvSpPr>
              <p:cNvPr id="73" name="Rectangle 72">
                <a:extLst>
                  <a:ext uri="{FF2B5EF4-FFF2-40B4-BE49-F238E27FC236}">
                    <a16:creationId xmlns:a16="http://schemas.microsoft.com/office/drawing/2014/main" id="{F602DE92-88C4-4B15-04D3-633F33F601EF}"/>
                  </a:ext>
                </a:extLst>
              </p:cNvPr>
              <p:cNvSpPr/>
              <p:nvPr/>
            </p:nvSpPr>
            <p:spPr>
              <a:xfrm>
                <a:off x="1457325" y="4948041"/>
                <a:ext cx="45719" cy="33833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Rectangle 73">
                <a:extLst>
                  <a:ext uri="{FF2B5EF4-FFF2-40B4-BE49-F238E27FC236}">
                    <a16:creationId xmlns:a16="http://schemas.microsoft.com/office/drawing/2014/main" id="{7A9E93EF-CEE9-52F9-BDD0-8A73E0EB820C}"/>
                  </a:ext>
                </a:extLst>
              </p:cNvPr>
              <p:cNvSpPr/>
              <p:nvPr/>
            </p:nvSpPr>
            <p:spPr>
              <a:xfrm>
                <a:off x="2685680" y="4948041"/>
                <a:ext cx="45719" cy="33833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Rectangle 74">
                <a:extLst>
                  <a:ext uri="{FF2B5EF4-FFF2-40B4-BE49-F238E27FC236}">
                    <a16:creationId xmlns:a16="http://schemas.microsoft.com/office/drawing/2014/main" id="{005D86B6-E3F6-6639-7969-5E1832B54592}"/>
                  </a:ext>
                </a:extLst>
              </p:cNvPr>
              <p:cNvSpPr/>
              <p:nvPr/>
            </p:nvSpPr>
            <p:spPr>
              <a:xfrm>
                <a:off x="3913665" y="4948041"/>
                <a:ext cx="45719" cy="33833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36CCA1C4-A72C-E705-FDD9-7E5DB165269F}"/>
                  </a:ext>
                </a:extLst>
              </p:cNvPr>
              <p:cNvSpPr/>
              <p:nvPr/>
            </p:nvSpPr>
            <p:spPr>
              <a:xfrm>
                <a:off x="5142020" y="4948041"/>
                <a:ext cx="45719" cy="33833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7F2594C9-1C72-B56C-8F95-2F860AF2A484}"/>
                  </a:ext>
                </a:extLst>
              </p:cNvPr>
              <p:cNvSpPr/>
              <p:nvPr/>
            </p:nvSpPr>
            <p:spPr>
              <a:xfrm>
                <a:off x="6380740" y="4937079"/>
                <a:ext cx="45719" cy="33833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81" name="TextBox 80">
            <a:extLst>
              <a:ext uri="{FF2B5EF4-FFF2-40B4-BE49-F238E27FC236}">
                <a16:creationId xmlns:a16="http://schemas.microsoft.com/office/drawing/2014/main" id="{898370CE-97AB-7679-D11B-A8D74A99080C}"/>
              </a:ext>
            </a:extLst>
          </p:cNvPr>
          <p:cNvSpPr txBox="1"/>
          <p:nvPr/>
        </p:nvSpPr>
        <p:spPr>
          <a:xfrm>
            <a:off x="403300" y="964371"/>
            <a:ext cx="717661"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+20</a:t>
            </a:r>
          </a:p>
        </p:txBody>
      </p:sp>
      <p:sp>
        <p:nvSpPr>
          <p:cNvPr id="82" name="TextBox 81">
            <a:extLst>
              <a:ext uri="{FF2B5EF4-FFF2-40B4-BE49-F238E27FC236}">
                <a16:creationId xmlns:a16="http://schemas.microsoft.com/office/drawing/2014/main" id="{A31ED395-7437-EBAC-3E68-DA5749C92B5B}"/>
              </a:ext>
            </a:extLst>
          </p:cNvPr>
          <p:cNvSpPr txBox="1"/>
          <p:nvPr/>
        </p:nvSpPr>
        <p:spPr>
          <a:xfrm>
            <a:off x="669346" y="1640857"/>
            <a:ext cx="293887" cy="369332"/>
          </a:xfrm>
          <a:prstGeom prst="rect">
            <a:avLst/>
          </a:prstGeom>
          <a:solidFill>
            <a:schemeClr val="accent1">
              <a:lumMod val="50000"/>
            </a:schemeClr>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Black" panose="020B0A04020102020204" pitchFamily="34" charset="0"/>
                <a:ea typeface="+mn-ea"/>
                <a:cs typeface="+mn-cs"/>
              </a:rPr>
              <a:t>0</a:t>
            </a:r>
          </a:p>
        </p:txBody>
      </p:sp>
      <p:sp>
        <p:nvSpPr>
          <p:cNvPr id="83" name="TextBox 82">
            <a:extLst>
              <a:ext uri="{FF2B5EF4-FFF2-40B4-BE49-F238E27FC236}">
                <a16:creationId xmlns:a16="http://schemas.microsoft.com/office/drawing/2014/main" id="{ECC9F883-39B6-AF27-4218-C12B0BD786E2}"/>
              </a:ext>
            </a:extLst>
          </p:cNvPr>
          <p:cNvSpPr txBox="1"/>
          <p:nvPr/>
        </p:nvSpPr>
        <p:spPr>
          <a:xfrm>
            <a:off x="453888" y="2328853"/>
            <a:ext cx="717661"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-20</a:t>
            </a:r>
          </a:p>
        </p:txBody>
      </p:sp>
      <p:sp>
        <p:nvSpPr>
          <p:cNvPr id="84" name="TextBox 83">
            <a:extLst>
              <a:ext uri="{FF2B5EF4-FFF2-40B4-BE49-F238E27FC236}">
                <a16:creationId xmlns:a16="http://schemas.microsoft.com/office/drawing/2014/main" id="{E57C051B-385A-D315-D6F1-E7E8428BB63E}"/>
              </a:ext>
            </a:extLst>
          </p:cNvPr>
          <p:cNvSpPr txBox="1"/>
          <p:nvPr/>
        </p:nvSpPr>
        <p:spPr>
          <a:xfrm>
            <a:off x="440409" y="2986883"/>
            <a:ext cx="717661"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-40</a:t>
            </a:r>
          </a:p>
        </p:txBody>
      </p:sp>
      <p:sp>
        <p:nvSpPr>
          <p:cNvPr id="85" name="TextBox 84">
            <a:extLst>
              <a:ext uri="{FF2B5EF4-FFF2-40B4-BE49-F238E27FC236}">
                <a16:creationId xmlns:a16="http://schemas.microsoft.com/office/drawing/2014/main" id="{34277D77-9066-3355-5CD0-5DA0592B9E1C}"/>
              </a:ext>
            </a:extLst>
          </p:cNvPr>
          <p:cNvSpPr txBox="1"/>
          <p:nvPr/>
        </p:nvSpPr>
        <p:spPr>
          <a:xfrm>
            <a:off x="453888" y="3675404"/>
            <a:ext cx="717661"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-60</a:t>
            </a:r>
          </a:p>
        </p:txBody>
      </p:sp>
      <p:sp>
        <p:nvSpPr>
          <p:cNvPr id="86" name="TextBox 85">
            <a:extLst>
              <a:ext uri="{FF2B5EF4-FFF2-40B4-BE49-F238E27FC236}">
                <a16:creationId xmlns:a16="http://schemas.microsoft.com/office/drawing/2014/main" id="{8F5F5073-1B08-ED0C-85E9-E882DB6F6FDE}"/>
              </a:ext>
            </a:extLst>
          </p:cNvPr>
          <p:cNvSpPr txBox="1"/>
          <p:nvPr/>
        </p:nvSpPr>
        <p:spPr>
          <a:xfrm>
            <a:off x="444420" y="4362875"/>
            <a:ext cx="717661"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-80</a:t>
            </a:r>
          </a:p>
        </p:txBody>
      </p:sp>
      <p:sp>
        <p:nvSpPr>
          <p:cNvPr id="87" name="TextBox 86">
            <a:extLst>
              <a:ext uri="{FF2B5EF4-FFF2-40B4-BE49-F238E27FC236}">
                <a16:creationId xmlns:a16="http://schemas.microsoft.com/office/drawing/2014/main" id="{124C29BB-57B4-3EF5-EB5F-DAD8C8223302}"/>
              </a:ext>
            </a:extLst>
          </p:cNvPr>
          <p:cNvSpPr txBox="1"/>
          <p:nvPr/>
        </p:nvSpPr>
        <p:spPr>
          <a:xfrm>
            <a:off x="281998" y="5020905"/>
            <a:ext cx="717661" cy="369332"/>
          </a:xfrm>
          <a:prstGeom prst="rect">
            <a:avLst/>
          </a:prstGeom>
          <a:solidFill>
            <a:srgbClr val="005BBC"/>
          </a:solidFill>
          <a:ln>
            <a:solidFill>
              <a:srgbClr val="005BBC"/>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-100</a:t>
            </a:r>
          </a:p>
        </p:txBody>
      </p:sp>
      <p:sp>
        <p:nvSpPr>
          <p:cNvPr id="89" name="TextBox 88">
            <a:extLst>
              <a:ext uri="{FF2B5EF4-FFF2-40B4-BE49-F238E27FC236}">
                <a16:creationId xmlns:a16="http://schemas.microsoft.com/office/drawing/2014/main" id="{291F4539-B998-8A44-76C9-EBF8DD63602E}"/>
              </a:ext>
            </a:extLst>
          </p:cNvPr>
          <p:cNvSpPr txBox="1"/>
          <p:nvPr/>
        </p:nvSpPr>
        <p:spPr>
          <a:xfrm>
            <a:off x="1628642" y="1395922"/>
            <a:ext cx="3677652"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t>AI systems perform BETTER than humans</a:t>
            </a:r>
          </a:p>
        </p:txBody>
      </p:sp>
      <p:sp>
        <p:nvSpPr>
          <p:cNvPr id="90" name="TextBox 89">
            <a:extLst>
              <a:ext uri="{FF2B5EF4-FFF2-40B4-BE49-F238E27FC236}">
                <a16:creationId xmlns:a16="http://schemas.microsoft.com/office/drawing/2014/main" id="{E23ADCAF-A477-E1E5-72F2-AACBF3CAB6A0}"/>
              </a:ext>
            </a:extLst>
          </p:cNvPr>
          <p:cNvSpPr txBox="1"/>
          <p:nvPr/>
        </p:nvSpPr>
        <p:spPr>
          <a:xfrm>
            <a:off x="1655853" y="1958006"/>
            <a:ext cx="2550203"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t>AI systems perform WORSE</a:t>
            </a:r>
          </a:p>
        </p:txBody>
      </p:sp>
      <p:grpSp>
        <p:nvGrpSpPr>
          <p:cNvPr id="97" name="Group 96">
            <a:extLst>
              <a:ext uri="{FF2B5EF4-FFF2-40B4-BE49-F238E27FC236}">
                <a16:creationId xmlns:a16="http://schemas.microsoft.com/office/drawing/2014/main" id="{131A369A-1654-A152-E895-AD6EA50770AC}"/>
              </a:ext>
            </a:extLst>
          </p:cNvPr>
          <p:cNvGrpSpPr/>
          <p:nvPr/>
        </p:nvGrpSpPr>
        <p:grpSpPr>
          <a:xfrm>
            <a:off x="993071" y="1653756"/>
            <a:ext cx="3976925" cy="307777"/>
            <a:chOff x="954971" y="1425156"/>
            <a:chExt cx="3976925" cy="307777"/>
          </a:xfrm>
        </p:grpSpPr>
        <p:sp>
          <p:nvSpPr>
            <p:cNvPr id="88" name="TextBox 87">
              <a:extLst>
                <a:ext uri="{FF2B5EF4-FFF2-40B4-BE49-F238E27FC236}">
                  <a16:creationId xmlns:a16="http://schemas.microsoft.com/office/drawing/2014/main" id="{0438E273-69D2-D5AE-47B9-FC50C8E48AA4}"/>
                </a:ext>
              </a:extLst>
            </p:cNvPr>
            <p:cNvSpPr txBox="1"/>
            <p:nvPr/>
          </p:nvSpPr>
          <p:spPr>
            <a:xfrm>
              <a:off x="1143769" y="1425156"/>
              <a:ext cx="3788127"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BBB">
                      <a:lumMod val="50000"/>
                    </a:srgbClr>
                  </a:solidFill>
                  <a:effectLst/>
                  <a:uLnTx/>
                  <a:uFillTx/>
                  <a:latin typeface="Arial Narrow" panose="020B0606020202030204" pitchFamily="34" charset="0"/>
                  <a:ea typeface="+mn-ea"/>
                  <a:cs typeface="+mn-cs"/>
                </a:rPr>
                <a:t>Human performance (benchmark) set to 0</a:t>
              </a:r>
            </a:p>
          </p:txBody>
        </p:sp>
        <p:cxnSp>
          <p:nvCxnSpPr>
            <p:cNvPr id="92" name="Straight Arrow Connector 91">
              <a:extLst>
                <a:ext uri="{FF2B5EF4-FFF2-40B4-BE49-F238E27FC236}">
                  <a16:creationId xmlns:a16="http://schemas.microsoft.com/office/drawing/2014/main" id="{42662096-322C-EE46-F9EB-7A6E414C94AD}"/>
                </a:ext>
              </a:extLst>
            </p:cNvPr>
            <p:cNvCxnSpPr>
              <a:cxnSpLocks/>
              <a:stCxn id="88" idx="1"/>
            </p:cNvCxnSpPr>
            <p:nvPr/>
          </p:nvCxnSpPr>
          <p:spPr>
            <a:xfrm flipH="1" flipV="1">
              <a:off x="954971" y="1573542"/>
              <a:ext cx="188798" cy="5503"/>
            </a:xfrm>
            <a:prstGeom prst="straightConnector1">
              <a:avLst/>
            </a:prstGeom>
            <a:ln w="28575">
              <a:solidFill>
                <a:srgbClr val="003056"/>
              </a:solidFill>
              <a:tailEnd type="triangle"/>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264CFABD-1D09-C274-2A98-384E0EAF8AC6}"/>
              </a:ext>
            </a:extLst>
          </p:cNvPr>
          <p:cNvSpPr txBox="1"/>
          <p:nvPr/>
        </p:nvSpPr>
        <p:spPr>
          <a:xfrm>
            <a:off x="879945" y="6168556"/>
            <a:ext cx="5789350"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t>The capability of each AI system is normalized to an initial performance of -100.</a:t>
            </a:r>
          </a:p>
        </p:txBody>
      </p:sp>
      <p:cxnSp>
        <p:nvCxnSpPr>
          <p:cNvPr id="95" name="Connector: Elbow 94">
            <a:extLst>
              <a:ext uri="{FF2B5EF4-FFF2-40B4-BE49-F238E27FC236}">
                <a16:creationId xmlns:a16="http://schemas.microsoft.com/office/drawing/2014/main" id="{44F4934B-FFCA-6734-BD93-EDC7B9C3B355}"/>
              </a:ext>
            </a:extLst>
          </p:cNvPr>
          <p:cNvCxnSpPr>
            <a:cxnSpLocks/>
          </p:cNvCxnSpPr>
          <p:nvPr/>
        </p:nvCxnSpPr>
        <p:spPr>
          <a:xfrm rot="10800000">
            <a:off x="679681" y="5390238"/>
            <a:ext cx="239116" cy="916819"/>
          </a:xfrm>
          <a:prstGeom prst="bentConnector2">
            <a:avLst/>
          </a:prstGeom>
          <a:ln w="19050">
            <a:solidFill>
              <a:srgbClr val="005BBC"/>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A512FF1A-4805-C183-AF39-D9F9E1BFBFF4}"/>
              </a:ext>
            </a:extLst>
          </p:cNvPr>
          <p:cNvSpPr txBox="1"/>
          <p:nvPr/>
        </p:nvSpPr>
        <p:spPr>
          <a:xfrm>
            <a:off x="1009184" y="5649082"/>
            <a:ext cx="1029166"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2000</a:t>
            </a:r>
          </a:p>
        </p:txBody>
      </p:sp>
      <p:sp>
        <p:nvSpPr>
          <p:cNvPr id="99" name="TextBox 98">
            <a:extLst>
              <a:ext uri="{FF2B5EF4-FFF2-40B4-BE49-F238E27FC236}">
                <a16:creationId xmlns:a16="http://schemas.microsoft.com/office/drawing/2014/main" id="{7C37173C-C7A5-6890-9305-8BB6CB5640E6}"/>
              </a:ext>
            </a:extLst>
          </p:cNvPr>
          <p:cNvSpPr txBox="1"/>
          <p:nvPr/>
        </p:nvSpPr>
        <p:spPr>
          <a:xfrm>
            <a:off x="2226371" y="5649082"/>
            <a:ext cx="1029166"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2005</a:t>
            </a:r>
          </a:p>
        </p:txBody>
      </p:sp>
      <p:sp>
        <p:nvSpPr>
          <p:cNvPr id="100" name="TextBox 99">
            <a:extLst>
              <a:ext uri="{FF2B5EF4-FFF2-40B4-BE49-F238E27FC236}">
                <a16:creationId xmlns:a16="http://schemas.microsoft.com/office/drawing/2014/main" id="{0384712B-AE46-5007-185E-01637E40FC2D}"/>
              </a:ext>
            </a:extLst>
          </p:cNvPr>
          <p:cNvSpPr txBox="1"/>
          <p:nvPr/>
        </p:nvSpPr>
        <p:spPr>
          <a:xfrm>
            <a:off x="3457875" y="5659761"/>
            <a:ext cx="1029166"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2010</a:t>
            </a:r>
          </a:p>
        </p:txBody>
      </p:sp>
      <p:sp>
        <p:nvSpPr>
          <p:cNvPr id="101" name="TextBox 100">
            <a:extLst>
              <a:ext uri="{FF2B5EF4-FFF2-40B4-BE49-F238E27FC236}">
                <a16:creationId xmlns:a16="http://schemas.microsoft.com/office/drawing/2014/main" id="{E91FC2FD-0397-A712-470E-6281F8F29049}"/>
              </a:ext>
            </a:extLst>
          </p:cNvPr>
          <p:cNvSpPr txBox="1"/>
          <p:nvPr/>
        </p:nvSpPr>
        <p:spPr>
          <a:xfrm>
            <a:off x="4675062" y="5659761"/>
            <a:ext cx="1029166"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2015</a:t>
            </a:r>
          </a:p>
        </p:txBody>
      </p:sp>
      <p:sp>
        <p:nvSpPr>
          <p:cNvPr id="102" name="TextBox 101">
            <a:extLst>
              <a:ext uri="{FF2B5EF4-FFF2-40B4-BE49-F238E27FC236}">
                <a16:creationId xmlns:a16="http://schemas.microsoft.com/office/drawing/2014/main" id="{03A94F59-BA8E-B4A0-89DD-E3B9A612E0E0}"/>
              </a:ext>
            </a:extLst>
          </p:cNvPr>
          <p:cNvSpPr txBox="1"/>
          <p:nvPr/>
        </p:nvSpPr>
        <p:spPr>
          <a:xfrm>
            <a:off x="5940406" y="5670749"/>
            <a:ext cx="1029166"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2020</a:t>
            </a:r>
          </a:p>
        </p:txBody>
      </p:sp>
      <p:cxnSp>
        <p:nvCxnSpPr>
          <p:cNvPr id="104" name="Straight Arrow Connector 103">
            <a:extLst>
              <a:ext uri="{FF2B5EF4-FFF2-40B4-BE49-F238E27FC236}">
                <a16:creationId xmlns:a16="http://schemas.microsoft.com/office/drawing/2014/main" id="{05894961-4468-E9AC-48E8-139667FAC07E}"/>
              </a:ext>
            </a:extLst>
          </p:cNvPr>
          <p:cNvCxnSpPr/>
          <p:nvPr/>
        </p:nvCxnSpPr>
        <p:spPr>
          <a:xfrm flipV="1">
            <a:off x="1657350" y="1242254"/>
            <a:ext cx="0" cy="416160"/>
          </a:xfrm>
          <a:prstGeom prst="straightConnector1">
            <a:avLst/>
          </a:prstGeom>
          <a:ln w="57150">
            <a:solidFill>
              <a:srgbClr val="005BBC"/>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F0FB6B0E-DAF8-A653-8E0C-DBBA57967588}"/>
              </a:ext>
            </a:extLst>
          </p:cNvPr>
          <p:cNvCxnSpPr>
            <a:cxnSpLocks/>
          </p:cNvCxnSpPr>
          <p:nvPr/>
        </p:nvCxnSpPr>
        <p:spPr>
          <a:xfrm>
            <a:off x="1685925" y="1980489"/>
            <a:ext cx="0" cy="553485"/>
          </a:xfrm>
          <a:prstGeom prst="straightConnector1">
            <a:avLst/>
          </a:prstGeom>
          <a:ln w="57150">
            <a:solidFill>
              <a:srgbClr val="005BBC"/>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A76B85E6-3263-2E89-2B92-8853E1670804}"/>
              </a:ext>
            </a:extLst>
          </p:cNvPr>
          <p:cNvSpPr txBox="1"/>
          <p:nvPr/>
        </p:nvSpPr>
        <p:spPr>
          <a:xfrm>
            <a:off x="2116587" y="3055244"/>
            <a:ext cx="15521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mn-cs"/>
              </a:rPr>
              <a:t>Handwriting Recognition</a:t>
            </a:r>
          </a:p>
        </p:txBody>
      </p:sp>
      <p:sp>
        <p:nvSpPr>
          <p:cNvPr id="109" name="TextBox 108">
            <a:extLst>
              <a:ext uri="{FF2B5EF4-FFF2-40B4-BE49-F238E27FC236}">
                <a16:creationId xmlns:a16="http://schemas.microsoft.com/office/drawing/2014/main" id="{7B047445-A54C-2CD5-B1DD-BAC925CCF1E9}"/>
              </a:ext>
            </a:extLst>
          </p:cNvPr>
          <p:cNvSpPr txBox="1"/>
          <p:nvPr/>
        </p:nvSpPr>
        <p:spPr>
          <a:xfrm>
            <a:off x="2301009" y="4006574"/>
            <a:ext cx="15521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080"/>
                </a:solidFill>
                <a:effectLst/>
                <a:uLnTx/>
                <a:uFillTx/>
                <a:latin typeface="Arial Narrow" panose="020B0606020202030204" pitchFamily="34" charset="0"/>
                <a:ea typeface="+mn-ea"/>
                <a:cs typeface="+mn-cs"/>
              </a:rPr>
              <a:t>Speech Recognition</a:t>
            </a:r>
          </a:p>
        </p:txBody>
      </p:sp>
      <p:sp>
        <p:nvSpPr>
          <p:cNvPr id="110" name="TextBox 109">
            <a:extLst>
              <a:ext uri="{FF2B5EF4-FFF2-40B4-BE49-F238E27FC236}">
                <a16:creationId xmlns:a16="http://schemas.microsoft.com/office/drawing/2014/main" id="{1CF1970E-0641-055B-8E93-17AF81BE99F1}"/>
              </a:ext>
            </a:extLst>
          </p:cNvPr>
          <p:cNvSpPr txBox="1"/>
          <p:nvPr/>
        </p:nvSpPr>
        <p:spPr>
          <a:xfrm>
            <a:off x="2796640" y="4740867"/>
            <a:ext cx="15521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t>Image</a:t>
            </a:r>
            <a:br>
              <a:rPr kumimoji="0" lang="en-US" sz="1400" b="1"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br>
            <a:r>
              <a:rPr kumimoji="0" lang="en-US" sz="1400" b="1" i="0" u="none" strike="noStrike" kern="1200" cap="none" spc="0" normalizeH="0" baseline="0" noProof="0" dirty="0">
                <a:ln>
                  <a:noFill/>
                </a:ln>
                <a:solidFill>
                  <a:srgbClr val="005BBC"/>
                </a:solidFill>
                <a:effectLst/>
                <a:uLnTx/>
                <a:uFillTx/>
                <a:latin typeface="Arial Narrow" panose="020B0606020202030204" pitchFamily="34" charset="0"/>
                <a:ea typeface="+mn-ea"/>
                <a:cs typeface="+mn-cs"/>
              </a:rPr>
              <a:t>Recognition</a:t>
            </a:r>
          </a:p>
        </p:txBody>
      </p:sp>
      <p:sp>
        <p:nvSpPr>
          <p:cNvPr id="111" name="TextBox 110">
            <a:extLst>
              <a:ext uri="{FF2B5EF4-FFF2-40B4-BE49-F238E27FC236}">
                <a16:creationId xmlns:a16="http://schemas.microsoft.com/office/drawing/2014/main" id="{328E8418-B654-5410-72D7-EDDF68226C36}"/>
              </a:ext>
            </a:extLst>
          </p:cNvPr>
          <p:cNvSpPr txBox="1"/>
          <p:nvPr/>
        </p:nvSpPr>
        <p:spPr>
          <a:xfrm>
            <a:off x="4717040" y="3967928"/>
            <a:ext cx="942705" cy="6924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Reading</a:t>
            </a:r>
            <a:br>
              <a:rPr kumimoji="0" lang="en-US" sz="13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br>
            <a:r>
              <a:rPr kumimoji="0" lang="en-US" sz="1300" b="1" i="0" u="none" strike="noStrike" kern="1200" cap="none" spc="0" normalizeH="0" baseline="0" noProof="0" dirty="0" err="1">
                <a:ln>
                  <a:noFill/>
                </a:ln>
                <a:solidFill>
                  <a:srgbClr val="FF0000"/>
                </a:solidFill>
                <a:effectLst/>
                <a:uLnTx/>
                <a:uFillTx/>
                <a:latin typeface="Arial Narrow" panose="020B0606020202030204" pitchFamily="34" charset="0"/>
                <a:ea typeface="+mn-ea"/>
                <a:cs typeface="+mn-cs"/>
              </a:rPr>
              <a:t>Compre</a:t>
            </a:r>
            <a:r>
              <a:rPr kumimoji="0" lang="en-US" sz="13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a:t>
            </a:r>
            <a:br>
              <a:rPr kumimoji="0" lang="en-US" sz="13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br>
            <a:r>
              <a:rPr kumimoji="0" lang="en-US" sz="1300" b="1" i="0" u="none" strike="noStrike" kern="1200" cap="none" spc="0" normalizeH="0" baseline="0" noProof="0" dirty="0" err="1">
                <a:ln>
                  <a:noFill/>
                </a:ln>
                <a:solidFill>
                  <a:srgbClr val="FF0000"/>
                </a:solidFill>
                <a:effectLst/>
                <a:uLnTx/>
                <a:uFillTx/>
                <a:latin typeface="Arial Narrow" panose="020B0606020202030204" pitchFamily="34" charset="0"/>
                <a:ea typeface="+mn-ea"/>
                <a:cs typeface="+mn-cs"/>
              </a:rPr>
              <a:t>hension</a:t>
            </a:r>
            <a:endParaRPr kumimoji="0" lang="en-US" sz="13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112" name="TextBox 111">
            <a:extLst>
              <a:ext uri="{FF2B5EF4-FFF2-40B4-BE49-F238E27FC236}">
                <a16:creationId xmlns:a16="http://schemas.microsoft.com/office/drawing/2014/main" id="{5E0A657A-3AB1-C5B1-AD7B-3FFAEBB8DA85}"/>
              </a:ext>
            </a:extLst>
          </p:cNvPr>
          <p:cNvSpPr txBox="1"/>
          <p:nvPr/>
        </p:nvSpPr>
        <p:spPr>
          <a:xfrm>
            <a:off x="5944788" y="4623604"/>
            <a:ext cx="1166140" cy="49244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7030A0"/>
                </a:solidFill>
                <a:effectLst/>
                <a:uLnTx/>
                <a:uFillTx/>
                <a:latin typeface="Arial Narrow" panose="020B0606020202030204" pitchFamily="34" charset="0"/>
                <a:ea typeface="+mn-ea"/>
                <a:cs typeface="+mn-cs"/>
              </a:rPr>
              <a:t>Language Understanding</a:t>
            </a:r>
          </a:p>
        </p:txBody>
      </p:sp>
      <p:sp>
        <p:nvSpPr>
          <p:cNvPr id="116" name="TextBox 115">
            <a:extLst>
              <a:ext uri="{FF2B5EF4-FFF2-40B4-BE49-F238E27FC236}">
                <a16:creationId xmlns:a16="http://schemas.microsoft.com/office/drawing/2014/main" id="{BCE91F82-F91E-E9F7-F6A5-2367D3C5EA0E}"/>
              </a:ext>
            </a:extLst>
          </p:cNvPr>
          <p:cNvSpPr txBox="1"/>
          <p:nvPr/>
        </p:nvSpPr>
        <p:spPr>
          <a:xfrm>
            <a:off x="7367254" y="6151270"/>
            <a:ext cx="4310396"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SOURCE: </a:t>
            </a:r>
            <a:r>
              <a:rPr kumimoji="0" lang="en-US" sz="11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mn-cs"/>
              </a:rPr>
              <a:t>Kiela</a:t>
            </a:r>
            <a:r>
              <a:rPr kumimoji="0" lang="en-US" sz="11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et al. (2021) </a:t>
            </a:r>
            <a:r>
              <a:rPr kumimoji="0" lang="en-US" sz="11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mn-cs"/>
              </a:rPr>
              <a:t>Dynabench</a:t>
            </a:r>
            <a:r>
              <a:rPr kumimoji="0" lang="en-US" sz="11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Rethinking Benchmarking in NLP OurWorldData.org/artificial-intelligence</a:t>
            </a:r>
          </a:p>
        </p:txBody>
      </p:sp>
      <p:sp>
        <p:nvSpPr>
          <p:cNvPr id="125" name="TextBox 124">
            <a:extLst>
              <a:ext uri="{FF2B5EF4-FFF2-40B4-BE49-F238E27FC236}">
                <a16:creationId xmlns:a16="http://schemas.microsoft.com/office/drawing/2014/main" id="{4133D6FB-F976-BFDD-E989-506280CE96EF}"/>
              </a:ext>
            </a:extLst>
          </p:cNvPr>
          <p:cNvSpPr txBox="1"/>
          <p:nvPr/>
        </p:nvSpPr>
        <p:spPr>
          <a:xfrm>
            <a:off x="10563358" y="1423206"/>
            <a:ext cx="1477849" cy="1138773"/>
          </a:xfrm>
          <a:prstGeom prst="rect">
            <a:avLst/>
          </a:prstGeom>
          <a:solidFill>
            <a:srgbClr val="92D050"/>
          </a:solidFill>
          <a:ln>
            <a:solidFill>
              <a:srgbClr val="005BBC"/>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E51">
                    <a:lumMod val="75000"/>
                    <a:lumOff val="25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SUPER</a:t>
            </a:r>
            <a:br>
              <a:rPr kumimoji="0" lang="en-US" sz="1800" b="0" i="0" u="none" strike="noStrike" kern="1200" cap="none" spc="0" normalizeH="0" baseline="0" noProof="0" dirty="0">
                <a:ln>
                  <a:noFill/>
                </a:ln>
                <a:solidFill>
                  <a:srgbClr val="003E51">
                    <a:lumMod val="75000"/>
                    <a:lumOff val="25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br>
            <a:r>
              <a:rPr kumimoji="0" lang="en-US" sz="1800" b="0" i="0" u="none" strike="noStrike" kern="1200" cap="none" spc="0" normalizeH="0" baseline="0" noProof="0" dirty="0">
                <a:ln>
                  <a:noFill/>
                </a:ln>
                <a:solidFill>
                  <a:srgbClr val="003E51">
                    <a:lumMod val="75000"/>
                    <a:lumOff val="25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AI</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E51">
                    <a:lumMod val="75000"/>
                    <a:lumOff val="25000"/>
                  </a:srgbClr>
                </a:solidFill>
                <a:effectLst/>
                <a:uLnTx/>
                <a:uFillTx/>
                <a:latin typeface="Arial Narrow" panose="020B0606020202030204" pitchFamily="34" charset="0"/>
                <a:ea typeface="+mn-ea"/>
                <a:cs typeface="+mn-cs"/>
              </a:rPr>
              <a:t>Smarter</a:t>
            </a:r>
            <a:br>
              <a:rPr kumimoji="0" lang="en-US" sz="1600" b="0" i="0" u="none" strike="noStrike" kern="1200" cap="none" spc="0" normalizeH="0" baseline="0" noProof="0" dirty="0">
                <a:ln>
                  <a:noFill/>
                </a:ln>
                <a:solidFill>
                  <a:srgbClr val="003E51">
                    <a:lumMod val="75000"/>
                    <a:lumOff val="25000"/>
                  </a:srgbClr>
                </a:solidFill>
                <a:effectLst/>
                <a:uLnTx/>
                <a:uFillTx/>
                <a:latin typeface="Arial Narrow" panose="020B0606020202030204" pitchFamily="34" charset="0"/>
                <a:ea typeface="+mn-ea"/>
                <a:cs typeface="+mn-cs"/>
              </a:rPr>
            </a:br>
            <a:r>
              <a:rPr kumimoji="0" lang="en-US" sz="1600" b="0" i="0" u="none" strike="noStrike" kern="1200" cap="none" spc="0" normalizeH="0" baseline="0" noProof="0" dirty="0">
                <a:ln>
                  <a:noFill/>
                </a:ln>
                <a:solidFill>
                  <a:srgbClr val="003E51">
                    <a:lumMod val="75000"/>
                    <a:lumOff val="25000"/>
                  </a:srgbClr>
                </a:solidFill>
                <a:effectLst/>
                <a:uLnTx/>
                <a:uFillTx/>
                <a:latin typeface="Arial Narrow" panose="020B0606020202030204" pitchFamily="34" charset="0"/>
                <a:ea typeface="+mn-ea"/>
                <a:cs typeface="+mn-cs"/>
              </a:rPr>
              <a:t>than Humans</a:t>
            </a:r>
          </a:p>
        </p:txBody>
      </p:sp>
      <p:cxnSp>
        <p:nvCxnSpPr>
          <p:cNvPr id="127" name="Straight Connector 126">
            <a:extLst>
              <a:ext uri="{FF2B5EF4-FFF2-40B4-BE49-F238E27FC236}">
                <a16:creationId xmlns:a16="http://schemas.microsoft.com/office/drawing/2014/main" id="{A6CDBB35-8424-14C8-C1AC-39E0331ACBD7}"/>
              </a:ext>
            </a:extLst>
          </p:cNvPr>
          <p:cNvCxnSpPr>
            <a:cxnSpLocks/>
          </p:cNvCxnSpPr>
          <p:nvPr/>
        </p:nvCxnSpPr>
        <p:spPr>
          <a:xfrm flipV="1">
            <a:off x="6550881" y="1925537"/>
            <a:ext cx="3824263" cy="1250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36B5A704-43C0-E7CB-F2DA-58C27F724E08}"/>
              </a:ext>
            </a:extLst>
          </p:cNvPr>
          <p:cNvSpPr txBox="1"/>
          <p:nvPr/>
        </p:nvSpPr>
        <p:spPr>
          <a:xfrm>
            <a:off x="8849127" y="1862979"/>
            <a:ext cx="1601414" cy="1384995"/>
          </a:xfrm>
          <a:prstGeom prst="rect">
            <a:avLst/>
          </a:prstGeom>
          <a:solidFill>
            <a:srgbClr val="FFC000"/>
          </a:solid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BBB">
                    <a:lumMod val="50000"/>
                  </a:srgbClr>
                </a:solidFill>
                <a:effectLst/>
                <a:uLnTx/>
                <a:uFillTx/>
                <a:latin typeface="Arial Black" panose="020B0A04020102020204" pitchFamily="34" charset="0"/>
                <a:ea typeface="+mn-ea"/>
                <a:cs typeface="+mn-cs"/>
              </a:rPr>
              <a:t>GENERAL AI</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BBB">
                    <a:lumMod val="50000"/>
                  </a:srgbClr>
                </a:solidFill>
                <a:effectLst/>
                <a:uLnTx/>
                <a:uFillTx/>
                <a:latin typeface="Arial Narrow" panose="020B0606020202030204" pitchFamily="34" charset="0"/>
                <a:ea typeface="+mn-ea"/>
                <a:cs typeface="+mn-cs"/>
              </a:rPr>
              <a:t>Operating</a:t>
            </a:r>
            <a:br>
              <a:rPr kumimoji="0" lang="en-US" sz="1600" b="0" i="0" u="none" strike="noStrike" kern="1200" cap="none" spc="0" normalizeH="0" baseline="0" noProof="0" dirty="0">
                <a:ln>
                  <a:noFill/>
                </a:ln>
                <a:solidFill>
                  <a:srgbClr val="005BBB">
                    <a:lumMod val="50000"/>
                  </a:srgbClr>
                </a:solidFill>
                <a:effectLst/>
                <a:uLnTx/>
                <a:uFillTx/>
                <a:latin typeface="Arial Narrow" panose="020B0606020202030204" pitchFamily="34" charset="0"/>
                <a:ea typeface="+mn-ea"/>
                <a:cs typeface="+mn-cs"/>
              </a:rPr>
            </a:br>
            <a:r>
              <a:rPr kumimoji="0" lang="en-US" sz="1600" b="0" i="0" u="none" strike="noStrike" kern="1200" cap="none" spc="0" normalizeH="0" baseline="0" noProof="0" dirty="0">
                <a:ln>
                  <a:noFill/>
                </a:ln>
                <a:solidFill>
                  <a:srgbClr val="005BBB">
                    <a:lumMod val="50000"/>
                  </a:srgbClr>
                </a:solidFill>
                <a:effectLst/>
                <a:uLnTx/>
                <a:uFillTx/>
                <a:latin typeface="Arial Narrow" panose="020B0606020202030204" pitchFamily="34" charset="0"/>
                <a:ea typeface="+mn-ea"/>
                <a:cs typeface="+mn-cs"/>
              </a:rPr>
              <a:t>at a</a:t>
            </a:r>
            <a:br>
              <a:rPr kumimoji="0" lang="en-US" sz="1600" b="0" i="0" u="none" strike="noStrike" kern="1200" cap="none" spc="0" normalizeH="0" baseline="0" noProof="0" dirty="0">
                <a:ln>
                  <a:noFill/>
                </a:ln>
                <a:solidFill>
                  <a:srgbClr val="005BBB">
                    <a:lumMod val="50000"/>
                  </a:srgbClr>
                </a:solidFill>
                <a:effectLst/>
                <a:uLnTx/>
                <a:uFillTx/>
                <a:latin typeface="Arial Narrow" panose="020B0606020202030204" pitchFamily="34" charset="0"/>
                <a:ea typeface="+mn-ea"/>
                <a:cs typeface="+mn-cs"/>
              </a:rPr>
            </a:br>
            <a:r>
              <a:rPr kumimoji="0" lang="en-US" sz="1600" b="0" i="0" u="none" strike="noStrike" kern="1200" cap="none" spc="0" normalizeH="0" baseline="0" noProof="0" dirty="0">
                <a:ln>
                  <a:noFill/>
                </a:ln>
                <a:solidFill>
                  <a:srgbClr val="005BBB">
                    <a:lumMod val="50000"/>
                  </a:srgbClr>
                </a:solidFill>
                <a:effectLst/>
                <a:uLnTx/>
                <a:uFillTx/>
                <a:latin typeface="Arial Narrow" panose="020B0606020202030204" pitchFamily="34" charset="0"/>
                <a:ea typeface="+mn-ea"/>
                <a:cs typeface="+mn-cs"/>
              </a:rPr>
              <a:t>Human level</a:t>
            </a:r>
          </a:p>
        </p:txBody>
      </p:sp>
      <p:cxnSp>
        <p:nvCxnSpPr>
          <p:cNvPr id="128" name="Straight Connector 127">
            <a:extLst>
              <a:ext uri="{FF2B5EF4-FFF2-40B4-BE49-F238E27FC236}">
                <a16:creationId xmlns:a16="http://schemas.microsoft.com/office/drawing/2014/main" id="{874CDA45-9452-3AA7-0266-6D42A96961C8}"/>
              </a:ext>
            </a:extLst>
          </p:cNvPr>
          <p:cNvCxnSpPr>
            <a:cxnSpLocks/>
          </p:cNvCxnSpPr>
          <p:nvPr/>
        </p:nvCxnSpPr>
        <p:spPr>
          <a:xfrm>
            <a:off x="6550881" y="2090444"/>
            <a:ext cx="1979472" cy="16656"/>
          </a:xfrm>
          <a:prstGeom prst="line">
            <a:avLst/>
          </a:prstGeom>
          <a:ln w="762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C290BC6D-091F-A0B7-624E-97634EEB844D}"/>
              </a:ext>
            </a:extLst>
          </p:cNvPr>
          <p:cNvSpPr txBox="1"/>
          <p:nvPr/>
        </p:nvSpPr>
        <p:spPr>
          <a:xfrm>
            <a:off x="7218018" y="2034029"/>
            <a:ext cx="1370520" cy="1138773"/>
          </a:xfrm>
          <a:prstGeom prst="rect">
            <a:avLst/>
          </a:prstGeom>
          <a:solidFill>
            <a:schemeClr val="accent6">
              <a:lumMod val="75000"/>
              <a:lumOff val="25000"/>
            </a:schemeClr>
          </a:solidFill>
          <a:ln>
            <a:solidFill>
              <a:schemeClr val="accent6">
                <a:lumMod val="75000"/>
                <a:lumOff val="25000"/>
              </a:schemeClr>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NARROW AI</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Specialized</a:t>
            </a:r>
            <a:b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in One Task</a:t>
            </a:r>
          </a:p>
        </p:txBody>
      </p:sp>
      <p:cxnSp>
        <p:nvCxnSpPr>
          <p:cNvPr id="132" name="Straight Connector 131">
            <a:extLst>
              <a:ext uri="{FF2B5EF4-FFF2-40B4-BE49-F238E27FC236}">
                <a16:creationId xmlns:a16="http://schemas.microsoft.com/office/drawing/2014/main" id="{E181043F-186D-7672-73F1-E0AA59DDAFE2}"/>
              </a:ext>
            </a:extLst>
          </p:cNvPr>
          <p:cNvCxnSpPr>
            <a:cxnSpLocks/>
          </p:cNvCxnSpPr>
          <p:nvPr/>
        </p:nvCxnSpPr>
        <p:spPr>
          <a:xfrm>
            <a:off x="6550881" y="1743141"/>
            <a:ext cx="4736244"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D1C73D5F-B344-0A36-4F62-B47D1BCFF3F4}"/>
              </a:ext>
            </a:extLst>
          </p:cNvPr>
          <p:cNvSpPr txBox="1"/>
          <p:nvPr/>
        </p:nvSpPr>
        <p:spPr>
          <a:xfrm>
            <a:off x="7626304" y="3834507"/>
            <a:ext cx="4164867" cy="1323439"/>
          </a:xfrm>
          <a:prstGeom prst="rect">
            <a:avLst/>
          </a:prstGeom>
          <a:solidFill>
            <a:srgbClr val="005BBC"/>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59"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glow rad="228600">
                    <a:srgbClr val="007681">
                      <a:satMod val="175000"/>
                      <a:alpha val="40000"/>
                    </a:srgbClr>
                  </a:glow>
                  <a:outerShdw blurRad="38100" dist="38100" dir="2700000" algn="tl">
                    <a:srgbClr val="000000">
                      <a:alpha val="43137"/>
                    </a:srgbClr>
                  </a:outerShdw>
                </a:effectLst>
                <a:uLnTx/>
                <a:uFillTx/>
                <a:latin typeface="Arial Black" panose="020B0A04020102020204" pitchFamily="34" charset="0"/>
                <a:ea typeface="+mn-ea"/>
                <a:cs typeface="+mn-cs"/>
              </a:rPr>
              <a:t>AI vs HUMAN </a:t>
            </a:r>
          </a:p>
          <a:p>
            <a:pPr marL="0" marR="0" lvl="0" indent="0" algn="ctr" defTabSz="914459"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glow rad="228600">
                    <a:srgbClr val="007681">
                      <a:satMod val="175000"/>
                      <a:alpha val="40000"/>
                    </a:srgbClr>
                  </a:glow>
                  <a:outerShdw blurRad="38100" dist="38100" dir="2700000" algn="tl">
                    <a:srgbClr val="000000">
                      <a:alpha val="43137"/>
                    </a:srgbClr>
                  </a:outerShdw>
                </a:effectLst>
                <a:uLnTx/>
                <a:uFillTx/>
                <a:latin typeface="Arial Black" panose="020B0A04020102020204" pitchFamily="34" charset="0"/>
                <a:ea typeface="+mn-ea"/>
                <a:cs typeface="+mn-cs"/>
              </a:rPr>
              <a:t>Performance</a:t>
            </a:r>
          </a:p>
        </p:txBody>
      </p:sp>
    </p:spTree>
    <p:extLst>
      <p:ext uri="{BB962C8B-B14F-4D97-AF65-F5344CB8AC3E}">
        <p14:creationId xmlns:p14="http://schemas.microsoft.com/office/powerpoint/2010/main" val="2679043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84EFF7-BFC6-ADC5-A018-7CB58A0C4A16}"/>
              </a:ext>
            </a:extLst>
          </p:cNvPr>
          <p:cNvSpPr/>
          <p:nvPr/>
        </p:nvSpPr>
        <p:spPr>
          <a:xfrm>
            <a:off x="0" y="923925"/>
            <a:ext cx="12192000" cy="59340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Cloud 2">
            <a:extLst>
              <a:ext uri="{FF2B5EF4-FFF2-40B4-BE49-F238E27FC236}">
                <a16:creationId xmlns:a16="http://schemas.microsoft.com/office/drawing/2014/main" id="{198C03A7-5C8C-D66F-3104-42E56DDDA792}"/>
              </a:ext>
            </a:extLst>
          </p:cNvPr>
          <p:cNvSpPr/>
          <p:nvPr/>
        </p:nvSpPr>
        <p:spPr>
          <a:xfrm>
            <a:off x="2200275" y="838199"/>
            <a:ext cx="9858375" cy="3823877"/>
          </a:xfrm>
          <a:prstGeom prst="cloud">
            <a:avLst/>
          </a:prstGeom>
          <a:solidFill>
            <a:schemeClr val="bg1">
              <a:lumMod val="95000"/>
              <a:alpha val="2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Arc 15">
            <a:extLst>
              <a:ext uri="{FF2B5EF4-FFF2-40B4-BE49-F238E27FC236}">
                <a16:creationId xmlns:a16="http://schemas.microsoft.com/office/drawing/2014/main" id="{1BBE3B1A-92A8-D53C-675E-69A7A20A7AE2}"/>
              </a:ext>
            </a:extLst>
          </p:cNvPr>
          <p:cNvSpPr/>
          <p:nvPr/>
        </p:nvSpPr>
        <p:spPr>
          <a:xfrm>
            <a:off x="1527135" y="1512266"/>
            <a:ext cx="4491487" cy="1114543"/>
          </a:xfrm>
          <a:prstGeom prst="arc">
            <a:avLst>
              <a:gd name="adj1" fmla="val 16200000"/>
              <a:gd name="adj2" fmla="val 21567214"/>
            </a:avLst>
          </a:prstGeom>
          <a:ln w="28575"/>
          <a:scene3d>
            <a:camera prst="perspectiveAbove"/>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66666"/>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E74B16AC-629E-A59B-C52F-29FE54909CFB}"/>
              </a:ext>
            </a:extLst>
          </p:cNvPr>
          <p:cNvSpPr txBox="1"/>
          <p:nvPr/>
        </p:nvSpPr>
        <p:spPr>
          <a:xfrm>
            <a:off x="676275" y="2572374"/>
            <a:ext cx="3485187" cy="707886"/>
          </a:xfrm>
          <a:prstGeom prst="rect">
            <a:avLst/>
          </a:prstGeom>
          <a:solidFill>
            <a:srgbClr val="005BBC"/>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UNSOLVED</a:t>
            </a:r>
          </a:p>
        </p:txBody>
      </p:sp>
      <p:sp>
        <p:nvSpPr>
          <p:cNvPr id="23" name="TextBox 22">
            <a:extLst>
              <a:ext uri="{FF2B5EF4-FFF2-40B4-BE49-F238E27FC236}">
                <a16:creationId xmlns:a16="http://schemas.microsoft.com/office/drawing/2014/main" id="{CED9EAB7-0A47-4752-2F8B-58DA027C9F13}"/>
              </a:ext>
            </a:extLst>
          </p:cNvPr>
          <p:cNvSpPr txBox="1"/>
          <p:nvPr/>
        </p:nvSpPr>
        <p:spPr>
          <a:xfrm>
            <a:off x="3552861" y="1427129"/>
            <a:ext cx="2674324" cy="1323439"/>
          </a:xfrm>
          <a:prstGeom prst="rect">
            <a:avLst/>
          </a:prstGeom>
          <a:noFill/>
          <a:scene3d>
            <a:camera prst="perspectiveAbove"/>
            <a:lightRig rig="threePt" dir="t"/>
          </a:scene3d>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72C"/>
                </a:solidFill>
                <a:effectLst/>
                <a:uLnTx/>
                <a:uFillTx/>
                <a:latin typeface="Arial Black" panose="020B0A04020102020204" pitchFamily="34" charset="0"/>
                <a:ea typeface="+mn-ea"/>
                <a:cs typeface="+mn-cs"/>
              </a:rPr>
              <a:t>Accents  Dialects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Low resource</a:t>
            </a:r>
            <a:r>
              <a:rPr kumimoji="0" lang="en-US" sz="1600" b="0" i="0" u="none" strike="noStrike" kern="1200" cap="none" spc="0" normalizeH="0" baseline="0" noProof="0" dirty="0">
                <a:ln>
                  <a:noFill/>
                </a:ln>
                <a:solidFill>
                  <a:srgbClr val="FFC72C"/>
                </a:solidFill>
                <a:effectLst/>
                <a:uLnTx/>
                <a:uFillTx/>
                <a:latin typeface="Arial Black" panose="020B0A04020102020204" pitchFamily="34" charset="0"/>
                <a:ea typeface="+mn-ea"/>
                <a:cs typeface="+mn-cs"/>
              </a:rPr>
              <a:t> Noisy env</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72C"/>
                </a:solidFill>
                <a:effectLst/>
                <a:uLnTx/>
                <a:uFillTx/>
                <a:latin typeface="Arial Black" panose="020B0A04020102020204" pitchFamily="34" charset="0"/>
                <a:ea typeface="+mn-ea"/>
                <a:cs typeface="+mn-cs"/>
              </a:rPr>
              <a:t>Multiple speakers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72C"/>
                </a:solidFill>
                <a:effectLst/>
                <a:uLnTx/>
                <a:uFillTx/>
                <a:latin typeface="Arial Black" panose="020B0A04020102020204" pitchFamily="34" charset="0"/>
                <a:ea typeface="+mn-ea"/>
                <a:cs typeface="+mn-cs"/>
              </a:rPr>
              <a:t>Disfluency  Privacy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Adaptation </a:t>
            </a:r>
          </a:p>
        </p:txBody>
      </p:sp>
      <p:sp>
        <p:nvSpPr>
          <p:cNvPr id="25" name="TextBox 24">
            <a:extLst>
              <a:ext uri="{FF2B5EF4-FFF2-40B4-BE49-F238E27FC236}">
                <a16:creationId xmlns:a16="http://schemas.microsoft.com/office/drawing/2014/main" id="{1CC9DB3B-BCA2-F0D5-6E3D-20BD5753873F}"/>
              </a:ext>
            </a:extLst>
          </p:cNvPr>
          <p:cNvSpPr txBox="1"/>
          <p:nvPr/>
        </p:nvSpPr>
        <p:spPr>
          <a:xfrm>
            <a:off x="5794801" y="2288189"/>
            <a:ext cx="2560869" cy="1077218"/>
          </a:xfrm>
          <a:prstGeom prst="rect">
            <a:avLst/>
          </a:prstGeom>
          <a:noFill/>
          <a:scene3d>
            <a:camera prst="perspectiveAbove"/>
            <a:lightRig rig="threePt" dir="t"/>
          </a:scene3d>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Cursive  </a:t>
            </a:r>
            <a:r>
              <a:rPr kumimoji="0" lang="en-US" sz="1600" b="0" i="0" u="none" strike="noStrike" kern="1200" cap="none" spc="0" normalizeH="0" baseline="0" noProof="0" dirty="0">
                <a:ln>
                  <a:noFill/>
                </a:ln>
                <a:solidFill>
                  <a:srgbClr val="FFC72C"/>
                </a:solidFill>
                <a:effectLst/>
                <a:uLnTx/>
                <a:uFillTx/>
                <a:latin typeface="Arial Black" panose="020B0A04020102020204" pitchFamily="34" charset="0"/>
                <a:ea typeface="+mn-ea"/>
                <a:cs typeface="+mn-cs"/>
              </a:rPr>
              <a:t>Datasets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Multilingual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Smudges Overwrites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72C"/>
                </a:solidFill>
                <a:effectLst/>
                <a:uLnTx/>
                <a:uFillTx/>
                <a:latin typeface="Arial Black" panose="020B0A04020102020204" pitchFamily="34" charset="0"/>
                <a:ea typeface="+mn-ea"/>
                <a:cs typeface="+mn-cs"/>
              </a:rPr>
              <a:t>Contexts</a:t>
            </a:r>
          </a:p>
        </p:txBody>
      </p:sp>
      <p:sp>
        <p:nvSpPr>
          <p:cNvPr id="26" name="TextBox 25">
            <a:extLst>
              <a:ext uri="{FF2B5EF4-FFF2-40B4-BE49-F238E27FC236}">
                <a16:creationId xmlns:a16="http://schemas.microsoft.com/office/drawing/2014/main" id="{BD439607-2E3A-939A-14D5-8BF0237301E2}"/>
              </a:ext>
            </a:extLst>
          </p:cNvPr>
          <p:cNvSpPr txBox="1"/>
          <p:nvPr/>
        </p:nvSpPr>
        <p:spPr>
          <a:xfrm>
            <a:off x="6400031" y="1283531"/>
            <a:ext cx="2444152" cy="1077218"/>
          </a:xfrm>
          <a:prstGeom prst="rect">
            <a:avLst/>
          </a:prstGeom>
          <a:noFill/>
          <a:scene3d>
            <a:camera prst="perspectiveAbove"/>
            <a:lightRig rig="threePt" dir="t"/>
          </a:scene3d>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Robustness Large # classes Interpretability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72C"/>
                </a:solidFill>
                <a:effectLst/>
                <a:uLnTx/>
                <a:uFillTx/>
                <a:latin typeface="Arial Black" panose="020B0A04020102020204" pitchFamily="34" charset="0"/>
                <a:ea typeface="+mn-ea"/>
                <a:cs typeface="+mn-cs"/>
              </a:rPr>
              <a:t>Text fusion</a:t>
            </a: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 </a:t>
            </a:r>
          </a:p>
        </p:txBody>
      </p:sp>
      <p:sp>
        <p:nvSpPr>
          <p:cNvPr id="27" name="TextBox 26">
            <a:extLst>
              <a:ext uri="{FF2B5EF4-FFF2-40B4-BE49-F238E27FC236}">
                <a16:creationId xmlns:a16="http://schemas.microsoft.com/office/drawing/2014/main" id="{2EAEF8E1-3E85-62D5-BB88-E1828C3BBC5C}"/>
              </a:ext>
            </a:extLst>
          </p:cNvPr>
          <p:cNvSpPr txBox="1"/>
          <p:nvPr/>
        </p:nvSpPr>
        <p:spPr>
          <a:xfrm>
            <a:off x="8787097" y="1142315"/>
            <a:ext cx="2444152" cy="1077218"/>
          </a:xfrm>
          <a:prstGeom prst="rect">
            <a:avLst/>
          </a:prstGeom>
          <a:noFill/>
          <a:scene3d>
            <a:camera prst="perspectiveAbove"/>
            <a:lightRig rig="threePt" dir="t"/>
          </a:scene3d>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Generalizations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72C"/>
                </a:solidFill>
                <a:effectLst/>
                <a:uLnTx/>
                <a:uFillTx/>
                <a:latin typeface="Arial Black" panose="020B0A04020102020204" pitchFamily="34" charset="0"/>
                <a:ea typeface="+mn-ea"/>
                <a:cs typeface="+mn-cs"/>
              </a:rPr>
              <a:t>Nuances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World Knowledge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72C"/>
                </a:solidFill>
                <a:effectLst/>
                <a:uLnTx/>
                <a:uFillTx/>
                <a:latin typeface="Arial Black" panose="020B0A04020102020204" pitchFamily="34" charset="0"/>
                <a:ea typeface="+mn-ea"/>
                <a:cs typeface="+mn-cs"/>
              </a:rPr>
              <a:t>Sentiment </a:t>
            </a:r>
          </a:p>
        </p:txBody>
      </p:sp>
      <p:sp>
        <p:nvSpPr>
          <p:cNvPr id="28" name="TextBox 27">
            <a:extLst>
              <a:ext uri="{FF2B5EF4-FFF2-40B4-BE49-F238E27FC236}">
                <a16:creationId xmlns:a16="http://schemas.microsoft.com/office/drawing/2014/main" id="{239EA18D-2E68-4499-7112-E075F16EBD00}"/>
              </a:ext>
            </a:extLst>
          </p:cNvPr>
          <p:cNvSpPr txBox="1"/>
          <p:nvPr/>
        </p:nvSpPr>
        <p:spPr>
          <a:xfrm>
            <a:off x="8041192" y="2321603"/>
            <a:ext cx="3016023" cy="1323439"/>
          </a:xfrm>
          <a:prstGeom prst="rect">
            <a:avLst/>
          </a:prstGeom>
          <a:noFill/>
          <a:scene3d>
            <a:camera prst="perspectiveAbove"/>
            <a:lightRig rig="threePt" dir="t"/>
          </a:scene3d>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Occlusion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72C"/>
                </a:solidFill>
                <a:effectLst/>
                <a:uLnTx/>
                <a:uFillTx/>
                <a:latin typeface="Arial Black" panose="020B0A04020102020204" pitchFamily="34" charset="0"/>
                <a:ea typeface="+mn-ea"/>
                <a:cs typeface="+mn-cs"/>
              </a:rPr>
              <a:t>Annotated data</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Temporal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72C"/>
                </a:solidFill>
                <a:effectLst/>
                <a:uLnTx/>
                <a:uFillTx/>
                <a:latin typeface="Arial Black" panose="020B0A04020102020204" pitchFamily="34" charset="0"/>
                <a:ea typeface="+mn-ea"/>
                <a:cs typeface="+mn-cs"/>
              </a:rPr>
              <a:t>Simultaneous Activity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a:ea typeface="+mn-ea"/>
                <a:cs typeface="+mn-cs"/>
              </a:rPr>
              <a:t>Wearable sensors</a:t>
            </a:r>
          </a:p>
        </p:txBody>
      </p:sp>
      <p:graphicFrame>
        <p:nvGraphicFramePr>
          <p:cNvPr id="10" name="Table 9">
            <a:extLst>
              <a:ext uri="{FF2B5EF4-FFF2-40B4-BE49-F238E27FC236}">
                <a16:creationId xmlns:a16="http://schemas.microsoft.com/office/drawing/2014/main" id="{44C2BF4A-DB3E-0D3F-3163-080458D74077}"/>
              </a:ext>
            </a:extLst>
          </p:cNvPr>
          <p:cNvGraphicFramePr>
            <a:graphicFrameLocks noGrp="1"/>
          </p:cNvGraphicFramePr>
          <p:nvPr/>
        </p:nvGraphicFramePr>
        <p:xfrm>
          <a:off x="790503" y="4291237"/>
          <a:ext cx="1767943" cy="2331720"/>
        </p:xfrm>
        <a:graphic>
          <a:graphicData uri="http://schemas.openxmlformats.org/drawingml/2006/table">
            <a:tbl>
              <a:tblPr firstRow="1" bandRow="1">
                <a:tableStyleId>{5C22544A-7EE6-4342-B048-85BDC9FD1C3A}</a:tableStyleId>
              </a:tblPr>
              <a:tblGrid>
                <a:gridCol w="1767943">
                  <a:extLst>
                    <a:ext uri="{9D8B030D-6E8A-4147-A177-3AD203B41FA5}">
                      <a16:colId xmlns:a16="http://schemas.microsoft.com/office/drawing/2014/main" val="3913830361"/>
                    </a:ext>
                  </a:extLst>
                </a:gridCol>
              </a:tblGrid>
              <a:tr h="370840">
                <a:tc>
                  <a:txBody>
                    <a:bodyPr/>
                    <a:lstStyle/>
                    <a:p>
                      <a:r>
                        <a:rPr lang="en-US" dirty="0">
                          <a:solidFill>
                            <a:schemeClr val="bg1"/>
                          </a:solidFill>
                        </a:rPr>
                        <a:t>Handwriting Recognition</a:t>
                      </a:r>
                    </a:p>
                  </a:txBody>
                  <a:tcPr>
                    <a:solidFill>
                      <a:srgbClr val="C00000"/>
                    </a:solidFill>
                  </a:tcPr>
                </a:tc>
                <a:extLst>
                  <a:ext uri="{0D108BD9-81ED-4DB2-BD59-A6C34878D82A}">
                    <a16:rowId xmlns:a16="http://schemas.microsoft.com/office/drawing/2014/main" val="2783639233"/>
                  </a:ext>
                </a:extLst>
              </a:tr>
              <a:tr h="370840">
                <a:tc>
                  <a:txBody>
                    <a:bodyPr/>
                    <a:lstStyle/>
                    <a:p>
                      <a:r>
                        <a:rPr lang="en-US" sz="1600" dirty="0">
                          <a:solidFill>
                            <a:schemeClr val="bg1"/>
                          </a:solidFill>
                          <a:latin typeface="Arial Black" panose="020B0A04020102020204" pitchFamily="34" charset="0"/>
                        </a:rPr>
                        <a:t>Postal</a:t>
                      </a:r>
                    </a:p>
                  </a:txBody>
                  <a:tcPr>
                    <a:solidFill>
                      <a:srgbClr val="C00000"/>
                    </a:solidFill>
                  </a:tcPr>
                </a:tc>
                <a:extLst>
                  <a:ext uri="{0D108BD9-81ED-4DB2-BD59-A6C34878D82A}">
                    <a16:rowId xmlns:a16="http://schemas.microsoft.com/office/drawing/2014/main" val="3886346775"/>
                  </a:ext>
                </a:extLst>
              </a:tr>
              <a:tr h="370840">
                <a:tc>
                  <a:txBody>
                    <a:bodyPr/>
                    <a:lstStyle/>
                    <a:p>
                      <a:r>
                        <a:rPr lang="en-US" sz="1600" dirty="0">
                          <a:solidFill>
                            <a:schemeClr val="bg1"/>
                          </a:solidFill>
                          <a:latin typeface="Arial Black" panose="020B0A04020102020204" pitchFamily="34" charset="0"/>
                        </a:rPr>
                        <a:t>Cheque</a:t>
                      </a:r>
                    </a:p>
                  </a:txBody>
                  <a:tcPr>
                    <a:solidFill>
                      <a:srgbClr val="C00000"/>
                    </a:solidFill>
                  </a:tcPr>
                </a:tc>
                <a:extLst>
                  <a:ext uri="{0D108BD9-81ED-4DB2-BD59-A6C34878D82A}">
                    <a16:rowId xmlns:a16="http://schemas.microsoft.com/office/drawing/2014/main" val="1952574433"/>
                  </a:ext>
                </a:extLst>
              </a:tr>
              <a:tr h="370840">
                <a:tc>
                  <a:txBody>
                    <a:bodyPr/>
                    <a:lstStyle/>
                    <a:p>
                      <a:r>
                        <a:rPr lang="en-US" sz="1600" dirty="0">
                          <a:solidFill>
                            <a:schemeClr val="bg1"/>
                          </a:solidFill>
                        </a:rPr>
                        <a:t>Forms</a:t>
                      </a:r>
                    </a:p>
                  </a:txBody>
                  <a:tcPr>
                    <a:solidFill>
                      <a:srgbClr val="C00000"/>
                    </a:solidFill>
                  </a:tcPr>
                </a:tc>
                <a:extLst>
                  <a:ext uri="{0D108BD9-81ED-4DB2-BD59-A6C34878D82A}">
                    <a16:rowId xmlns:a16="http://schemas.microsoft.com/office/drawing/2014/main" val="3258330641"/>
                  </a:ext>
                </a:extLst>
              </a:tr>
              <a:tr h="370840">
                <a:tc>
                  <a:txBody>
                    <a:bodyPr/>
                    <a:lstStyle/>
                    <a:p>
                      <a:r>
                        <a:rPr lang="en-US" sz="1600" dirty="0">
                          <a:solidFill>
                            <a:schemeClr val="bg1"/>
                          </a:solidFill>
                        </a:rPr>
                        <a:t>Transcription Mapping</a:t>
                      </a:r>
                    </a:p>
                  </a:txBody>
                  <a:tcPr>
                    <a:solidFill>
                      <a:srgbClr val="C00000"/>
                    </a:solidFill>
                  </a:tcPr>
                </a:tc>
                <a:extLst>
                  <a:ext uri="{0D108BD9-81ED-4DB2-BD59-A6C34878D82A}">
                    <a16:rowId xmlns:a16="http://schemas.microsoft.com/office/drawing/2014/main" val="3000953973"/>
                  </a:ext>
                </a:extLst>
              </a:tr>
            </a:tbl>
          </a:graphicData>
        </a:graphic>
      </p:graphicFrame>
      <p:graphicFrame>
        <p:nvGraphicFramePr>
          <p:cNvPr id="12" name="Table 11">
            <a:extLst>
              <a:ext uri="{FF2B5EF4-FFF2-40B4-BE49-F238E27FC236}">
                <a16:creationId xmlns:a16="http://schemas.microsoft.com/office/drawing/2014/main" id="{DEFEC8AF-65CA-8951-047E-E68AE1E91408}"/>
              </a:ext>
            </a:extLst>
          </p:cNvPr>
          <p:cNvGraphicFramePr>
            <a:graphicFrameLocks noGrp="1"/>
          </p:cNvGraphicFramePr>
          <p:nvPr/>
        </p:nvGraphicFramePr>
        <p:xfrm>
          <a:off x="2715411" y="3874677"/>
          <a:ext cx="1834249" cy="2748280"/>
        </p:xfrm>
        <a:graphic>
          <a:graphicData uri="http://schemas.openxmlformats.org/drawingml/2006/table">
            <a:tbl>
              <a:tblPr firstRow="1" bandRow="1">
                <a:tableStyleId>{5C22544A-7EE6-4342-B048-85BDC9FD1C3A}</a:tableStyleId>
              </a:tblPr>
              <a:tblGrid>
                <a:gridCol w="1834249">
                  <a:extLst>
                    <a:ext uri="{9D8B030D-6E8A-4147-A177-3AD203B41FA5}">
                      <a16:colId xmlns:a16="http://schemas.microsoft.com/office/drawing/2014/main" val="3913830361"/>
                    </a:ext>
                  </a:extLst>
                </a:gridCol>
              </a:tblGrid>
              <a:tr h="370840">
                <a:tc>
                  <a:txBody>
                    <a:bodyPr/>
                    <a:lstStyle/>
                    <a:p>
                      <a:r>
                        <a:rPr lang="en-US" dirty="0"/>
                        <a:t>Speech Recognition</a:t>
                      </a:r>
                    </a:p>
                  </a:txBody>
                  <a:tcPr>
                    <a:solidFill>
                      <a:srgbClr val="008080"/>
                    </a:solidFill>
                  </a:tcPr>
                </a:tc>
                <a:extLst>
                  <a:ext uri="{0D108BD9-81ED-4DB2-BD59-A6C34878D82A}">
                    <a16:rowId xmlns:a16="http://schemas.microsoft.com/office/drawing/2014/main" val="2783639233"/>
                  </a:ext>
                </a:extLst>
              </a:tr>
              <a:tr h="370840">
                <a:tc>
                  <a:txBody>
                    <a:bodyPr/>
                    <a:lstStyle/>
                    <a:p>
                      <a:r>
                        <a:rPr lang="en-US" sz="1600" dirty="0">
                          <a:solidFill>
                            <a:schemeClr val="bg1"/>
                          </a:solidFill>
                        </a:rPr>
                        <a:t>Conversational transcript</a:t>
                      </a:r>
                    </a:p>
                  </a:txBody>
                  <a:tcPr>
                    <a:solidFill>
                      <a:srgbClr val="008080"/>
                    </a:solidFill>
                  </a:tcPr>
                </a:tc>
                <a:extLst>
                  <a:ext uri="{0D108BD9-81ED-4DB2-BD59-A6C34878D82A}">
                    <a16:rowId xmlns:a16="http://schemas.microsoft.com/office/drawing/2014/main" val="3886346775"/>
                  </a:ext>
                </a:extLst>
              </a:tr>
              <a:tr h="370840">
                <a:tc>
                  <a:txBody>
                    <a:bodyPr/>
                    <a:lstStyle/>
                    <a:p>
                      <a:r>
                        <a:rPr lang="en-US" sz="1600" dirty="0">
                          <a:solidFill>
                            <a:schemeClr val="bg1"/>
                          </a:solidFill>
                        </a:rPr>
                        <a:t>Voice Assistant</a:t>
                      </a:r>
                    </a:p>
                    <a:p>
                      <a:r>
                        <a:rPr lang="en-US" sz="1600" dirty="0">
                          <a:solidFill>
                            <a:schemeClr val="bg1"/>
                          </a:solidFill>
                          <a:latin typeface="Arial Black" panose="020B0A04020102020204" pitchFamily="34" charset="0"/>
                        </a:rPr>
                        <a:t>SIRI, ALEXA</a:t>
                      </a:r>
                    </a:p>
                  </a:txBody>
                  <a:tcPr>
                    <a:solidFill>
                      <a:srgbClr val="008080"/>
                    </a:solidFill>
                  </a:tcPr>
                </a:tc>
                <a:extLst>
                  <a:ext uri="{0D108BD9-81ED-4DB2-BD59-A6C34878D82A}">
                    <a16:rowId xmlns:a16="http://schemas.microsoft.com/office/drawing/2014/main" val="1952574433"/>
                  </a:ext>
                </a:extLst>
              </a:tr>
              <a:tr h="370840">
                <a:tc>
                  <a:txBody>
                    <a:bodyPr/>
                    <a:lstStyle/>
                    <a:p>
                      <a:r>
                        <a:rPr lang="en-US" sz="1600" dirty="0">
                          <a:solidFill>
                            <a:schemeClr val="bg1"/>
                          </a:solidFill>
                        </a:rPr>
                        <a:t>Forms</a:t>
                      </a:r>
                    </a:p>
                  </a:txBody>
                  <a:tcPr>
                    <a:solidFill>
                      <a:srgbClr val="008080"/>
                    </a:solidFill>
                  </a:tcPr>
                </a:tc>
                <a:extLst>
                  <a:ext uri="{0D108BD9-81ED-4DB2-BD59-A6C34878D82A}">
                    <a16:rowId xmlns:a16="http://schemas.microsoft.com/office/drawing/2014/main" val="3258330641"/>
                  </a:ext>
                </a:extLst>
              </a:tr>
              <a:tr h="426896">
                <a:tc>
                  <a:txBody>
                    <a:bodyPr/>
                    <a:lstStyle/>
                    <a:p>
                      <a:r>
                        <a:rPr lang="en-US" sz="1600" dirty="0">
                          <a:solidFill>
                            <a:schemeClr val="bg1"/>
                          </a:solidFill>
                        </a:rPr>
                        <a:t>Dictation </a:t>
                      </a:r>
                      <a:r>
                        <a:rPr lang="en-US" sz="1600" dirty="0">
                          <a:solidFill>
                            <a:schemeClr val="bg1"/>
                          </a:solidFill>
                          <a:latin typeface="Arial Black" panose="020B0A04020102020204" pitchFamily="34" charset="0"/>
                        </a:rPr>
                        <a:t>DRAGON</a:t>
                      </a:r>
                    </a:p>
                  </a:txBody>
                  <a:tcPr>
                    <a:solidFill>
                      <a:srgbClr val="008080"/>
                    </a:solidFill>
                  </a:tcPr>
                </a:tc>
                <a:extLst>
                  <a:ext uri="{0D108BD9-81ED-4DB2-BD59-A6C34878D82A}">
                    <a16:rowId xmlns:a16="http://schemas.microsoft.com/office/drawing/2014/main" val="3000953973"/>
                  </a:ext>
                </a:extLst>
              </a:tr>
            </a:tbl>
          </a:graphicData>
        </a:graphic>
      </p:graphicFrame>
      <p:graphicFrame>
        <p:nvGraphicFramePr>
          <p:cNvPr id="13" name="Table 12">
            <a:extLst>
              <a:ext uri="{FF2B5EF4-FFF2-40B4-BE49-F238E27FC236}">
                <a16:creationId xmlns:a16="http://schemas.microsoft.com/office/drawing/2014/main" id="{1DE796A2-63DD-2260-8F41-58C3E2439B9A}"/>
              </a:ext>
            </a:extLst>
          </p:cNvPr>
          <p:cNvGraphicFramePr>
            <a:graphicFrameLocks noGrp="1"/>
          </p:cNvGraphicFramePr>
          <p:nvPr/>
        </p:nvGraphicFramePr>
        <p:xfrm>
          <a:off x="4706625" y="3320957"/>
          <a:ext cx="2030083" cy="3302000"/>
        </p:xfrm>
        <a:graphic>
          <a:graphicData uri="http://schemas.openxmlformats.org/drawingml/2006/table">
            <a:tbl>
              <a:tblPr firstRow="1" bandRow="1">
                <a:tableStyleId>{5C22544A-7EE6-4342-B048-85BDC9FD1C3A}</a:tableStyleId>
              </a:tblPr>
              <a:tblGrid>
                <a:gridCol w="2030083">
                  <a:extLst>
                    <a:ext uri="{9D8B030D-6E8A-4147-A177-3AD203B41FA5}">
                      <a16:colId xmlns:a16="http://schemas.microsoft.com/office/drawing/2014/main" val="3913830361"/>
                    </a:ext>
                  </a:extLst>
                </a:gridCol>
              </a:tblGrid>
              <a:tr h="370840">
                <a:tc>
                  <a:txBody>
                    <a:bodyPr/>
                    <a:lstStyle/>
                    <a:p>
                      <a:r>
                        <a:rPr lang="en-US" dirty="0">
                          <a:solidFill>
                            <a:schemeClr val="bg1"/>
                          </a:solidFill>
                        </a:rPr>
                        <a:t>Image Recognition</a:t>
                      </a:r>
                    </a:p>
                  </a:txBody>
                  <a:tcPr>
                    <a:solidFill>
                      <a:srgbClr val="0083CC"/>
                    </a:solidFill>
                  </a:tcPr>
                </a:tc>
                <a:extLst>
                  <a:ext uri="{0D108BD9-81ED-4DB2-BD59-A6C34878D82A}">
                    <a16:rowId xmlns:a16="http://schemas.microsoft.com/office/drawing/2014/main" val="2783639233"/>
                  </a:ext>
                </a:extLst>
              </a:tr>
              <a:tr h="370840">
                <a:tc>
                  <a:txBody>
                    <a:bodyPr/>
                    <a:lstStyle/>
                    <a:p>
                      <a:r>
                        <a:rPr lang="en-US" sz="1600" dirty="0">
                          <a:solidFill>
                            <a:schemeClr val="bg1"/>
                          </a:solidFill>
                        </a:rPr>
                        <a:t>ImageNet</a:t>
                      </a:r>
                    </a:p>
                  </a:txBody>
                  <a:tcPr>
                    <a:solidFill>
                      <a:srgbClr val="0083CC"/>
                    </a:solidFill>
                  </a:tcPr>
                </a:tc>
                <a:extLst>
                  <a:ext uri="{0D108BD9-81ED-4DB2-BD59-A6C34878D82A}">
                    <a16:rowId xmlns:a16="http://schemas.microsoft.com/office/drawing/2014/main" val="3886346775"/>
                  </a:ext>
                </a:extLst>
              </a:tr>
              <a:tr h="370840">
                <a:tc>
                  <a:txBody>
                    <a:bodyPr/>
                    <a:lstStyle/>
                    <a:p>
                      <a:r>
                        <a:rPr lang="en-US" sz="1600" dirty="0">
                          <a:solidFill>
                            <a:schemeClr val="bg1"/>
                          </a:solidFill>
                          <a:latin typeface="Arial Black" panose="020B0A04020102020204" pitchFamily="34" charset="0"/>
                        </a:rPr>
                        <a:t>Face Recognition</a:t>
                      </a:r>
                    </a:p>
                  </a:txBody>
                  <a:tcPr>
                    <a:solidFill>
                      <a:srgbClr val="0083CC"/>
                    </a:solidFill>
                  </a:tcPr>
                </a:tc>
                <a:extLst>
                  <a:ext uri="{0D108BD9-81ED-4DB2-BD59-A6C34878D82A}">
                    <a16:rowId xmlns:a16="http://schemas.microsoft.com/office/drawing/2014/main" val="1952574433"/>
                  </a:ext>
                </a:extLst>
              </a:tr>
              <a:tr h="370840">
                <a:tc>
                  <a:txBody>
                    <a:bodyPr/>
                    <a:lstStyle/>
                    <a:p>
                      <a:r>
                        <a:rPr lang="en-US" sz="1600" dirty="0">
                          <a:solidFill>
                            <a:schemeClr val="bg1"/>
                          </a:solidFill>
                          <a:latin typeface="Arial Black" panose="020B0A04020102020204" pitchFamily="34" charset="0"/>
                        </a:rPr>
                        <a:t>Radiology</a:t>
                      </a:r>
                    </a:p>
                  </a:txBody>
                  <a:tcPr>
                    <a:solidFill>
                      <a:srgbClr val="0083CC"/>
                    </a:solidFill>
                  </a:tcPr>
                </a:tc>
                <a:extLst>
                  <a:ext uri="{0D108BD9-81ED-4DB2-BD59-A6C34878D82A}">
                    <a16:rowId xmlns:a16="http://schemas.microsoft.com/office/drawing/2014/main" val="3258330641"/>
                  </a:ext>
                </a:extLst>
              </a:tr>
              <a:tr h="213360">
                <a:tc>
                  <a:txBody>
                    <a:bodyPr/>
                    <a:lstStyle/>
                    <a:p>
                      <a:r>
                        <a:rPr lang="en-US" sz="1600" dirty="0">
                          <a:solidFill>
                            <a:schemeClr val="bg1"/>
                          </a:solidFill>
                        </a:rPr>
                        <a:t>License plates, Vehicle type</a:t>
                      </a:r>
                    </a:p>
                  </a:txBody>
                  <a:tcPr>
                    <a:solidFill>
                      <a:srgbClr val="0083CC"/>
                    </a:solidFill>
                  </a:tcPr>
                </a:tc>
                <a:extLst>
                  <a:ext uri="{0D108BD9-81ED-4DB2-BD59-A6C34878D82A}">
                    <a16:rowId xmlns:a16="http://schemas.microsoft.com/office/drawing/2014/main" val="3000953973"/>
                  </a:ext>
                </a:extLst>
              </a:tr>
              <a:tr h="426720">
                <a:tc>
                  <a:txBody>
                    <a:bodyPr/>
                    <a:lstStyle/>
                    <a:p>
                      <a:r>
                        <a:rPr lang="en-US" sz="1600" dirty="0">
                          <a:solidFill>
                            <a:schemeClr val="bg1"/>
                          </a:solidFill>
                        </a:rPr>
                        <a:t>Retail Fashion</a:t>
                      </a:r>
                    </a:p>
                  </a:txBody>
                  <a:tcPr>
                    <a:solidFill>
                      <a:srgbClr val="0083CC"/>
                    </a:solidFill>
                  </a:tcPr>
                </a:tc>
                <a:extLst>
                  <a:ext uri="{0D108BD9-81ED-4DB2-BD59-A6C34878D82A}">
                    <a16:rowId xmlns:a16="http://schemas.microsoft.com/office/drawing/2014/main" val="2327237686"/>
                  </a:ext>
                </a:extLst>
              </a:tr>
              <a:tr h="213360">
                <a:tc>
                  <a:txBody>
                    <a:bodyPr/>
                    <a:lstStyle/>
                    <a:p>
                      <a:r>
                        <a:rPr lang="en-US" sz="1600" dirty="0">
                          <a:solidFill>
                            <a:schemeClr val="bg1"/>
                          </a:solidFill>
                        </a:rPr>
                        <a:t>OCR</a:t>
                      </a:r>
                    </a:p>
                  </a:txBody>
                  <a:tcPr>
                    <a:solidFill>
                      <a:srgbClr val="0083CC"/>
                    </a:solidFill>
                  </a:tcPr>
                </a:tc>
                <a:extLst>
                  <a:ext uri="{0D108BD9-81ED-4DB2-BD59-A6C34878D82A}">
                    <a16:rowId xmlns:a16="http://schemas.microsoft.com/office/drawing/2014/main" val="2963699752"/>
                  </a:ext>
                </a:extLst>
              </a:tr>
            </a:tbl>
          </a:graphicData>
        </a:graphic>
      </p:graphicFrame>
      <p:graphicFrame>
        <p:nvGraphicFramePr>
          <p:cNvPr id="14" name="Table 13">
            <a:extLst>
              <a:ext uri="{FF2B5EF4-FFF2-40B4-BE49-F238E27FC236}">
                <a16:creationId xmlns:a16="http://schemas.microsoft.com/office/drawing/2014/main" id="{2BF5FA34-462F-68AE-A393-F83447E97493}"/>
              </a:ext>
            </a:extLst>
          </p:cNvPr>
          <p:cNvGraphicFramePr>
            <a:graphicFrameLocks noGrp="1"/>
          </p:cNvGraphicFramePr>
          <p:nvPr/>
        </p:nvGraphicFramePr>
        <p:xfrm>
          <a:off x="6893673" y="3747677"/>
          <a:ext cx="2342950" cy="2875280"/>
        </p:xfrm>
        <a:graphic>
          <a:graphicData uri="http://schemas.openxmlformats.org/drawingml/2006/table">
            <a:tbl>
              <a:tblPr firstRow="1" bandRow="1">
                <a:tableStyleId>{5C22544A-7EE6-4342-B048-85BDC9FD1C3A}</a:tableStyleId>
              </a:tblPr>
              <a:tblGrid>
                <a:gridCol w="2342950">
                  <a:extLst>
                    <a:ext uri="{9D8B030D-6E8A-4147-A177-3AD203B41FA5}">
                      <a16:colId xmlns:a16="http://schemas.microsoft.com/office/drawing/2014/main" val="3913830361"/>
                    </a:ext>
                  </a:extLst>
                </a:gridCol>
              </a:tblGrid>
              <a:tr h="370840">
                <a:tc>
                  <a:txBody>
                    <a:bodyPr/>
                    <a:lstStyle/>
                    <a:p>
                      <a:r>
                        <a:rPr lang="en-US" dirty="0">
                          <a:solidFill>
                            <a:schemeClr val="bg1"/>
                          </a:solidFill>
                        </a:rPr>
                        <a:t>Video Understanding</a:t>
                      </a:r>
                    </a:p>
                  </a:txBody>
                  <a:tcPr>
                    <a:solidFill>
                      <a:srgbClr val="005BBC"/>
                    </a:solidFill>
                  </a:tcPr>
                </a:tc>
                <a:extLst>
                  <a:ext uri="{0D108BD9-81ED-4DB2-BD59-A6C34878D82A}">
                    <a16:rowId xmlns:a16="http://schemas.microsoft.com/office/drawing/2014/main" val="2783639233"/>
                  </a:ext>
                </a:extLst>
              </a:tr>
              <a:tr h="370840">
                <a:tc>
                  <a:txBody>
                    <a:bodyPr/>
                    <a:lstStyle/>
                    <a:p>
                      <a:r>
                        <a:rPr lang="en-US" sz="1600" dirty="0">
                          <a:solidFill>
                            <a:schemeClr val="bg1"/>
                          </a:solidFill>
                        </a:rPr>
                        <a:t>Sports Analytics</a:t>
                      </a:r>
                    </a:p>
                  </a:txBody>
                  <a:tcPr>
                    <a:solidFill>
                      <a:srgbClr val="005BBC"/>
                    </a:solidFill>
                  </a:tcPr>
                </a:tc>
                <a:extLst>
                  <a:ext uri="{0D108BD9-81ED-4DB2-BD59-A6C34878D82A}">
                    <a16:rowId xmlns:a16="http://schemas.microsoft.com/office/drawing/2014/main" val="3886346775"/>
                  </a:ext>
                </a:extLst>
              </a:tr>
              <a:tr h="370840">
                <a:tc>
                  <a:txBody>
                    <a:bodyPr/>
                    <a:lstStyle/>
                    <a:p>
                      <a:r>
                        <a:rPr lang="en-US" sz="1600" dirty="0">
                          <a:solidFill>
                            <a:schemeClr val="bg1"/>
                          </a:solidFill>
                          <a:latin typeface="Arial Black" panose="020B0A04020102020204" pitchFamily="34" charset="0"/>
                        </a:rPr>
                        <a:t>Surveillance Anomaly </a:t>
                      </a:r>
                      <a:br>
                        <a:rPr lang="en-US" sz="1600" dirty="0">
                          <a:solidFill>
                            <a:schemeClr val="bg1"/>
                          </a:solidFill>
                          <a:latin typeface="Arial Black" panose="020B0A04020102020204" pitchFamily="34" charset="0"/>
                        </a:rPr>
                      </a:br>
                      <a:r>
                        <a:rPr lang="en-US" sz="1600" dirty="0">
                          <a:solidFill>
                            <a:schemeClr val="bg1"/>
                          </a:solidFill>
                          <a:latin typeface="Arial Black" panose="020B0A04020102020204" pitchFamily="34" charset="0"/>
                        </a:rPr>
                        <a:t>Detection</a:t>
                      </a:r>
                    </a:p>
                  </a:txBody>
                  <a:tcPr>
                    <a:solidFill>
                      <a:srgbClr val="005BBC"/>
                    </a:solidFill>
                  </a:tcPr>
                </a:tc>
                <a:extLst>
                  <a:ext uri="{0D108BD9-81ED-4DB2-BD59-A6C34878D82A}">
                    <a16:rowId xmlns:a16="http://schemas.microsoft.com/office/drawing/2014/main" val="1952574433"/>
                  </a:ext>
                </a:extLst>
              </a:tr>
              <a:tr h="370840">
                <a:tc>
                  <a:txBody>
                    <a:bodyPr/>
                    <a:lstStyle/>
                    <a:p>
                      <a:r>
                        <a:rPr lang="en-US" sz="1600" dirty="0">
                          <a:solidFill>
                            <a:schemeClr val="bg1"/>
                          </a:solidFill>
                        </a:rPr>
                        <a:t>Object Tracking</a:t>
                      </a:r>
                    </a:p>
                  </a:txBody>
                  <a:tcPr>
                    <a:solidFill>
                      <a:srgbClr val="005BBC"/>
                    </a:solidFill>
                  </a:tcPr>
                </a:tc>
                <a:extLst>
                  <a:ext uri="{0D108BD9-81ED-4DB2-BD59-A6C34878D82A}">
                    <a16:rowId xmlns:a16="http://schemas.microsoft.com/office/drawing/2014/main" val="3258330641"/>
                  </a:ext>
                </a:extLst>
              </a:tr>
              <a:tr h="185420">
                <a:tc>
                  <a:txBody>
                    <a:bodyPr/>
                    <a:lstStyle/>
                    <a:p>
                      <a:r>
                        <a:rPr lang="en-US" sz="1600" dirty="0">
                          <a:solidFill>
                            <a:schemeClr val="bg1"/>
                          </a:solidFill>
                          <a:latin typeface="Arial Black" panose="020B0A04020102020204" pitchFamily="34" charset="0"/>
                        </a:rPr>
                        <a:t>Lip Reading</a:t>
                      </a:r>
                    </a:p>
                  </a:txBody>
                  <a:tcPr>
                    <a:solidFill>
                      <a:srgbClr val="005BBC"/>
                    </a:solidFill>
                  </a:tcPr>
                </a:tc>
                <a:extLst>
                  <a:ext uri="{0D108BD9-81ED-4DB2-BD59-A6C34878D82A}">
                    <a16:rowId xmlns:a16="http://schemas.microsoft.com/office/drawing/2014/main" val="3000953973"/>
                  </a:ext>
                </a:extLst>
              </a:tr>
              <a:tr h="185420">
                <a:tc>
                  <a:txBody>
                    <a:bodyPr/>
                    <a:lstStyle/>
                    <a:p>
                      <a:r>
                        <a:rPr lang="en-US" sz="1600" dirty="0">
                          <a:solidFill>
                            <a:schemeClr val="bg1"/>
                          </a:solidFill>
                        </a:rPr>
                        <a:t>Gesture Recognition</a:t>
                      </a:r>
                    </a:p>
                  </a:txBody>
                  <a:tcPr>
                    <a:solidFill>
                      <a:srgbClr val="005BBC"/>
                    </a:solidFill>
                  </a:tcPr>
                </a:tc>
                <a:extLst>
                  <a:ext uri="{0D108BD9-81ED-4DB2-BD59-A6C34878D82A}">
                    <a16:rowId xmlns:a16="http://schemas.microsoft.com/office/drawing/2014/main" val="141047612"/>
                  </a:ext>
                </a:extLst>
              </a:tr>
            </a:tbl>
          </a:graphicData>
        </a:graphic>
      </p:graphicFrame>
      <p:graphicFrame>
        <p:nvGraphicFramePr>
          <p:cNvPr id="11" name="Table 10">
            <a:extLst>
              <a:ext uri="{FF2B5EF4-FFF2-40B4-BE49-F238E27FC236}">
                <a16:creationId xmlns:a16="http://schemas.microsoft.com/office/drawing/2014/main" id="{747216B9-A97E-C0DA-228F-A7EA75EEB4DA}"/>
              </a:ext>
            </a:extLst>
          </p:cNvPr>
          <p:cNvGraphicFramePr>
            <a:graphicFrameLocks noGrp="1"/>
          </p:cNvGraphicFramePr>
          <p:nvPr/>
        </p:nvGraphicFramePr>
        <p:xfrm>
          <a:off x="9356443" y="4662077"/>
          <a:ext cx="1874806" cy="1960880"/>
        </p:xfrm>
        <a:graphic>
          <a:graphicData uri="http://schemas.openxmlformats.org/drawingml/2006/table">
            <a:tbl>
              <a:tblPr firstRow="1" bandRow="1">
                <a:tableStyleId>{5C22544A-7EE6-4342-B048-85BDC9FD1C3A}</a:tableStyleId>
              </a:tblPr>
              <a:tblGrid>
                <a:gridCol w="1874806">
                  <a:extLst>
                    <a:ext uri="{9D8B030D-6E8A-4147-A177-3AD203B41FA5}">
                      <a16:colId xmlns:a16="http://schemas.microsoft.com/office/drawing/2014/main" val="3913830361"/>
                    </a:ext>
                  </a:extLst>
                </a:gridCol>
              </a:tblGrid>
              <a:tr h="370840">
                <a:tc>
                  <a:txBody>
                    <a:bodyPr/>
                    <a:lstStyle/>
                    <a:p>
                      <a:r>
                        <a:rPr lang="en-US" dirty="0">
                          <a:solidFill>
                            <a:schemeClr val="bg1"/>
                          </a:solidFill>
                        </a:rPr>
                        <a:t>Language Understanding</a:t>
                      </a:r>
                    </a:p>
                  </a:txBody>
                  <a:tcPr>
                    <a:solidFill>
                      <a:srgbClr val="7030A0"/>
                    </a:solidFill>
                  </a:tcPr>
                </a:tc>
                <a:extLst>
                  <a:ext uri="{0D108BD9-81ED-4DB2-BD59-A6C34878D82A}">
                    <a16:rowId xmlns:a16="http://schemas.microsoft.com/office/drawing/2014/main" val="2783639233"/>
                  </a:ext>
                </a:extLst>
              </a:tr>
              <a:tr h="370840">
                <a:tc>
                  <a:txBody>
                    <a:bodyPr/>
                    <a:lstStyle/>
                    <a:p>
                      <a:r>
                        <a:rPr lang="en-US" sz="1600" dirty="0">
                          <a:solidFill>
                            <a:schemeClr val="bg1"/>
                          </a:solidFill>
                        </a:rPr>
                        <a:t>Q&amp;A</a:t>
                      </a:r>
                    </a:p>
                  </a:txBody>
                  <a:tcPr>
                    <a:solidFill>
                      <a:srgbClr val="7030A0"/>
                    </a:solidFill>
                  </a:tcPr>
                </a:tc>
                <a:extLst>
                  <a:ext uri="{0D108BD9-81ED-4DB2-BD59-A6C34878D82A}">
                    <a16:rowId xmlns:a16="http://schemas.microsoft.com/office/drawing/2014/main" val="3886346775"/>
                  </a:ext>
                </a:extLst>
              </a:tr>
              <a:tr h="370840">
                <a:tc>
                  <a:txBody>
                    <a:bodyPr/>
                    <a:lstStyle/>
                    <a:p>
                      <a:r>
                        <a:rPr lang="en-US" sz="1600" dirty="0">
                          <a:solidFill>
                            <a:schemeClr val="bg1"/>
                          </a:solidFill>
                          <a:latin typeface="Arial Black" panose="020B0A04020102020204" pitchFamily="34" charset="0"/>
                        </a:rPr>
                        <a:t>Multiple Choice Qs</a:t>
                      </a:r>
                    </a:p>
                  </a:txBody>
                  <a:tcPr>
                    <a:solidFill>
                      <a:srgbClr val="7030A0"/>
                    </a:solidFill>
                  </a:tcPr>
                </a:tc>
                <a:extLst>
                  <a:ext uri="{0D108BD9-81ED-4DB2-BD59-A6C34878D82A}">
                    <a16:rowId xmlns:a16="http://schemas.microsoft.com/office/drawing/2014/main" val="1952574433"/>
                  </a:ext>
                </a:extLst>
              </a:tr>
              <a:tr h="370840">
                <a:tc>
                  <a:txBody>
                    <a:bodyPr/>
                    <a:lstStyle/>
                    <a:p>
                      <a:r>
                        <a:rPr lang="en-US" sz="1600" dirty="0">
                          <a:solidFill>
                            <a:schemeClr val="bg1"/>
                          </a:solidFill>
                        </a:rPr>
                        <a:t>Forms</a:t>
                      </a:r>
                    </a:p>
                  </a:txBody>
                  <a:tcPr>
                    <a:solidFill>
                      <a:srgbClr val="7030A0"/>
                    </a:solidFill>
                  </a:tcPr>
                </a:tc>
                <a:extLst>
                  <a:ext uri="{0D108BD9-81ED-4DB2-BD59-A6C34878D82A}">
                    <a16:rowId xmlns:a16="http://schemas.microsoft.com/office/drawing/2014/main" val="3258330641"/>
                  </a:ext>
                </a:extLst>
              </a:tr>
            </a:tbl>
          </a:graphicData>
        </a:graphic>
      </p:graphicFrame>
      <p:sp>
        <p:nvSpPr>
          <p:cNvPr id="5" name="Isosceles Triangle 4">
            <a:extLst>
              <a:ext uri="{FF2B5EF4-FFF2-40B4-BE49-F238E27FC236}">
                <a16:creationId xmlns:a16="http://schemas.microsoft.com/office/drawing/2014/main" id="{776FDBDD-C266-CF87-D60F-1CF8605F92F0}"/>
              </a:ext>
            </a:extLst>
          </p:cNvPr>
          <p:cNvSpPr/>
          <p:nvPr/>
        </p:nvSpPr>
        <p:spPr>
          <a:xfrm rot="5400000">
            <a:off x="4135630" y="2852630"/>
            <a:ext cx="374562" cy="32289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Isosceles Triangle 5">
            <a:extLst>
              <a:ext uri="{FF2B5EF4-FFF2-40B4-BE49-F238E27FC236}">
                <a16:creationId xmlns:a16="http://schemas.microsoft.com/office/drawing/2014/main" id="{D1DDA365-A931-03F3-2B5E-86A8BAAA55D7}"/>
              </a:ext>
            </a:extLst>
          </p:cNvPr>
          <p:cNvSpPr/>
          <p:nvPr/>
        </p:nvSpPr>
        <p:spPr>
          <a:xfrm>
            <a:off x="3320361" y="2259984"/>
            <a:ext cx="374562" cy="32289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1227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robots in different poses&#10;&#10;Description automatically generated">
            <a:extLst>
              <a:ext uri="{FF2B5EF4-FFF2-40B4-BE49-F238E27FC236}">
                <a16:creationId xmlns:a16="http://schemas.microsoft.com/office/drawing/2014/main" id="{642A4B4F-F39A-3279-E4E3-0E88EC69A40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234" r="4043" b="8433"/>
          <a:stretch/>
        </p:blipFill>
        <p:spPr>
          <a:xfrm>
            <a:off x="9039536" y="4570250"/>
            <a:ext cx="3152464" cy="2004579"/>
          </a:xfrm>
          <a:prstGeom prst="rect">
            <a:avLst/>
          </a:prstGeom>
        </p:spPr>
      </p:pic>
      <p:pic>
        <p:nvPicPr>
          <p:cNvPr id="12" name="Picture 11" descr="A person standing in front of a screen&#10;&#10;Description automatically generated">
            <a:extLst>
              <a:ext uri="{FF2B5EF4-FFF2-40B4-BE49-F238E27FC236}">
                <a16:creationId xmlns:a16="http://schemas.microsoft.com/office/drawing/2014/main" id="{A4636B6F-C65B-4DF2-7CF5-7C14E736FF38}"/>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8166" t="2197" b="10992"/>
          <a:stretch/>
        </p:blipFill>
        <p:spPr>
          <a:xfrm>
            <a:off x="9023448" y="1265632"/>
            <a:ext cx="3168552" cy="2185187"/>
          </a:xfrm>
          <a:prstGeom prst="rect">
            <a:avLst/>
          </a:prstGeom>
          <a:ln>
            <a:noFill/>
          </a:ln>
        </p:spPr>
      </p:pic>
      <p:pic>
        <p:nvPicPr>
          <p:cNvPr id="17" name="Picture 16" descr="A robot holding a tablet&#10;&#10;Description automatically generated">
            <a:extLst>
              <a:ext uri="{FF2B5EF4-FFF2-40B4-BE49-F238E27FC236}">
                <a16:creationId xmlns:a16="http://schemas.microsoft.com/office/drawing/2014/main" id="{5E7E32AA-C69B-0B45-F309-A0E0C5F9596E}"/>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6465" b="8387"/>
          <a:stretch/>
        </p:blipFill>
        <p:spPr>
          <a:xfrm>
            <a:off x="3039471" y="4570252"/>
            <a:ext cx="3036306" cy="2011739"/>
          </a:xfrm>
          <a:prstGeom prst="rect">
            <a:avLst/>
          </a:prstGeom>
        </p:spPr>
      </p:pic>
      <p:pic>
        <p:nvPicPr>
          <p:cNvPr id="20" name="Picture 19" descr="A magnifying glass over a graph&#10;&#10;Description automatically generated">
            <a:extLst>
              <a:ext uri="{FF2B5EF4-FFF2-40B4-BE49-F238E27FC236}">
                <a16:creationId xmlns:a16="http://schemas.microsoft.com/office/drawing/2014/main" id="{F1E513D3-FEE9-356D-1E9F-5CE9A9E8664E}"/>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4990" t="1822"/>
          <a:stretch/>
        </p:blipFill>
        <p:spPr>
          <a:xfrm>
            <a:off x="6075777" y="4570251"/>
            <a:ext cx="3045255" cy="2004579"/>
          </a:xfrm>
          <a:prstGeom prst="rect">
            <a:avLst/>
          </a:prstGeom>
        </p:spPr>
      </p:pic>
      <p:pic>
        <p:nvPicPr>
          <p:cNvPr id="26" name="Picture 25" descr="A group of people shaking hands in an office&#10;&#10;Description automatically generated">
            <a:extLst>
              <a:ext uri="{FF2B5EF4-FFF2-40B4-BE49-F238E27FC236}">
                <a16:creationId xmlns:a16="http://schemas.microsoft.com/office/drawing/2014/main" id="{0AEEFDC6-98A7-71FC-AA90-08BD72C5ACBD}"/>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529" y="4570252"/>
            <a:ext cx="3048000" cy="2011739"/>
          </a:xfrm>
          <a:prstGeom prst="rect">
            <a:avLst/>
          </a:prstGeom>
        </p:spPr>
      </p:pic>
      <p:pic>
        <p:nvPicPr>
          <p:cNvPr id="32" name="Picture 31" descr="A close-up of a human head&#10;&#10;Description automatically generated">
            <a:extLst>
              <a:ext uri="{FF2B5EF4-FFF2-40B4-BE49-F238E27FC236}">
                <a16:creationId xmlns:a16="http://schemas.microsoft.com/office/drawing/2014/main" id="{EBE9A2AA-8B41-A5B7-CCE4-7BC2B782DF0B}"/>
              </a:ext>
            </a:extLst>
          </p:cNvPr>
          <p:cNvPicPr>
            <a:picLocks noChangeAspect="1"/>
          </p:cNvPicPr>
          <p:nvPr/>
        </p:nvPicPr>
        <p:blipFill rotWithShape="1">
          <a:blip r:embed="rId12">
            <a:extLst>
              <a:ext uri="{837473B0-CC2E-450A-ABE3-18F120FF3D39}">
                <a1611:picAttrSrcUrl xmlns:a1611="http://schemas.microsoft.com/office/drawing/2016/11/main" r:id="rId13"/>
              </a:ext>
            </a:extLst>
          </a:blip>
          <a:srcRect l="8246"/>
          <a:stretch/>
        </p:blipFill>
        <p:spPr>
          <a:xfrm>
            <a:off x="0" y="1270977"/>
            <a:ext cx="3048000" cy="2180019"/>
          </a:xfrm>
          <a:prstGeom prst="rect">
            <a:avLst/>
          </a:prstGeom>
          <a:ln>
            <a:noFill/>
          </a:ln>
        </p:spPr>
      </p:pic>
      <p:pic>
        <p:nvPicPr>
          <p:cNvPr id="35" name="Picture 34" descr="A person sitting on a white cube with a skeleton in front of him&#10;&#10;Description automatically generated">
            <a:extLst>
              <a:ext uri="{FF2B5EF4-FFF2-40B4-BE49-F238E27FC236}">
                <a16:creationId xmlns:a16="http://schemas.microsoft.com/office/drawing/2014/main" id="{EAAF8610-638B-85B6-45D7-A1F0CFF6CAA4}"/>
              </a:ext>
            </a:extLst>
          </p:cNvPr>
          <p:cNvPicPr>
            <a:picLocks noChangeAspect="1"/>
          </p:cNvPicPr>
          <p:nvPr/>
        </p:nvPicPr>
        <p:blipFill rotWithShape="1">
          <a:blip r:embed="rId14">
            <a:extLst>
              <a:ext uri="{837473B0-CC2E-450A-ABE3-18F120FF3D39}">
                <a1611:picAttrSrcUrl xmlns:a1611="http://schemas.microsoft.com/office/drawing/2016/11/main" r:id="rId15"/>
              </a:ext>
            </a:extLst>
          </a:blip>
          <a:srcRect l="12378" t="2873" r="8218"/>
          <a:stretch/>
        </p:blipFill>
        <p:spPr>
          <a:xfrm>
            <a:off x="2939142" y="1265632"/>
            <a:ext cx="3145164" cy="2194712"/>
          </a:xfrm>
          <a:prstGeom prst="rect">
            <a:avLst/>
          </a:prstGeom>
        </p:spPr>
      </p:pic>
      <p:pic>
        <p:nvPicPr>
          <p:cNvPr id="38" name="Picture 37" descr="A couple of people looking at each other&#10;&#10;Description automatically generated">
            <a:extLst>
              <a:ext uri="{FF2B5EF4-FFF2-40B4-BE49-F238E27FC236}">
                <a16:creationId xmlns:a16="http://schemas.microsoft.com/office/drawing/2014/main" id="{0870054C-3CA6-B063-D945-C8B8AC14EDDD}"/>
              </a:ext>
            </a:extLst>
          </p:cNvPr>
          <p:cNvPicPr>
            <a:picLocks noChangeAspect="1"/>
          </p:cNvPicPr>
          <p:nvPr/>
        </p:nvPicPr>
        <p:blipFill rotWithShape="1">
          <a:blip r:embed="rId16">
            <a:extLst>
              <a:ext uri="{837473B0-CC2E-450A-ABE3-18F120FF3D39}">
                <a1611:picAttrSrcUrl xmlns:a1611="http://schemas.microsoft.com/office/drawing/2016/11/main" r:id="rId17"/>
              </a:ext>
            </a:extLst>
          </a:blip>
          <a:srcRect l="3685"/>
          <a:stretch/>
        </p:blipFill>
        <p:spPr>
          <a:xfrm>
            <a:off x="6057320" y="1267178"/>
            <a:ext cx="3048000" cy="2169661"/>
          </a:xfrm>
          <a:prstGeom prst="rect">
            <a:avLst/>
          </a:prstGeom>
        </p:spPr>
      </p:pic>
      <p:sp>
        <p:nvSpPr>
          <p:cNvPr id="2" name="TextBox 1">
            <a:extLst>
              <a:ext uri="{FF2B5EF4-FFF2-40B4-BE49-F238E27FC236}">
                <a16:creationId xmlns:a16="http://schemas.microsoft.com/office/drawing/2014/main" id="{BD993BFF-D849-07BE-3EFD-FB67EA9FA6D4}"/>
              </a:ext>
            </a:extLst>
          </p:cNvPr>
          <p:cNvSpPr txBox="1"/>
          <p:nvPr/>
        </p:nvSpPr>
        <p:spPr>
          <a:xfrm>
            <a:off x="1671057" y="3649601"/>
            <a:ext cx="8772526" cy="707886"/>
          </a:xfrm>
          <a:prstGeom prst="rect">
            <a:avLst/>
          </a:prstGeom>
          <a:solidFill>
            <a:srgbClr val="005BBC"/>
          </a:solidFill>
          <a:ln w="3810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glow rad="228600">
                    <a:srgbClr val="007681">
                      <a:satMod val="175000"/>
                      <a:alpha val="40000"/>
                    </a:srgbClr>
                  </a:glow>
                </a:effectLst>
                <a:uLnTx/>
                <a:uFillTx/>
                <a:latin typeface="Arial Black" panose="020B0A04020102020204" pitchFamily="34" charset="0"/>
                <a:ea typeface="+mn-ea"/>
                <a:cs typeface="+mn-cs"/>
              </a:rPr>
              <a:t>AI Technology in Education</a:t>
            </a:r>
          </a:p>
        </p:txBody>
      </p:sp>
      <p:sp>
        <p:nvSpPr>
          <p:cNvPr id="3" name="TextBox 2">
            <a:extLst>
              <a:ext uri="{FF2B5EF4-FFF2-40B4-BE49-F238E27FC236}">
                <a16:creationId xmlns:a16="http://schemas.microsoft.com/office/drawing/2014/main" id="{B1B79E08-8A45-30EC-D3C1-6AEDDF185A9C}"/>
              </a:ext>
            </a:extLst>
          </p:cNvPr>
          <p:cNvSpPr txBox="1"/>
          <p:nvPr/>
        </p:nvSpPr>
        <p:spPr>
          <a:xfrm>
            <a:off x="338243" y="2551834"/>
            <a:ext cx="2262655" cy="646331"/>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glow rad="228600">
                    <a:srgbClr val="007681">
                      <a:satMod val="175000"/>
                      <a:alpha val="40000"/>
                    </a:srgbClr>
                  </a:glow>
                </a:effectLst>
                <a:uLnTx/>
                <a:uFillTx/>
                <a:latin typeface="Arial Black" panose="020B0A04020102020204" pitchFamily="34" charset="0"/>
                <a:ea typeface="+mn-ea"/>
                <a:cs typeface="+mn-cs"/>
              </a:rPr>
              <a:t>Language Understanding</a:t>
            </a:r>
          </a:p>
        </p:txBody>
      </p:sp>
      <p:sp>
        <p:nvSpPr>
          <p:cNvPr id="4" name="TextBox 3">
            <a:extLst>
              <a:ext uri="{FF2B5EF4-FFF2-40B4-BE49-F238E27FC236}">
                <a16:creationId xmlns:a16="http://schemas.microsoft.com/office/drawing/2014/main" id="{60DDB90E-E03B-E578-7F99-8A8A9C9CC765}"/>
              </a:ext>
            </a:extLst>
          </p:cNvPr>
          <p:cNvSpPr txBox="1"/>
          <p:nvPr/>
        </p:nvSpPr>
        <p:spPr>
          <a:xfrm>
            <a:off x="3306137" y="2579783"/>
            <a:ext cx="2514390" cy="646331"/>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glow rad="228600">
                    <a:srgbClr val="007681">
                      <a:satMod val="175000"/>
                      <a:alpha val="40000"/>
                    </a:srgbClr>
                  </a:glow>
                </a:effectLst>
                <a:uLnTx/>
                <a:uFillTx/>
                <a:latin typeface="Arial Black" panose="020B0A04020102020204" pitchFamily="34" charset="0"/>
                <a:ea typeface="+mn-ea"/>
                <a:cs typeface="+mn-cs"/>
              </a:rPr>
              <a:t>Communication</a:t>
            </a:r>
            <a:br>
              <a:rPr kumimoji="0" lang="en-US" sz="1800" b="0" i="0" u="none" strike="noStrike" kern="1200" cap="none" spc="0" normalizeH="0" baseline="0" noProof="0" dirty="0">
                <a:ln>
                  <a:noFill/>
                </a:ln>
                <a:solidFill>
                  <a:srgbClr val="FFFFFF"/>
                </a:solidFill>
                <a:effectLst>
                  <a:glow rad="228600">
                    <a:srgbClr val="007681">
                      <a:satMod val="175000"/>
                      <a:alpha val="40000"/>
                    </a:srgbClr>
                  </a:glow>
                </a:effectLst>
                <a:uLnTx/>
                <a:uFillTx/>
                <a:latin typeface="Arial Black" panose="020B0A04020102020204" pitchFamily="34" charset="0"/>
                <a:ea typeface="+mn-ea"/>
                <a:cs typeface="+mn-cs"/>
              </a:rPr>
            </a:br>
            <a:r>
              <a:rPr kumimoji="0" lang="en-US" sz="1800" b="0" i="0" u="none" strike="noStrike" kern="1200" cap="none" spc="0" normalizeH="0" baseline="0" noProof="0" dirty="0">
                <a:ln>
                  <a:noFill/>
                </a:ln>
                <a:solidFill>
                  <a:srgbClr val="FFFFFF"/>
                </a:solidFill>
                <a:effectLst>
                  <a:glow rad="228600">
                    <a:srgbClr val="007681">
                      <a:satMod val="175000"/>
                      <a:alpha val="40000"/>
                    </a:srgbClr>
                  </a:glow>
                </a:effectLst>
                <a:uLnTx/>
                <a:uFillTx/>
                <a:latin typeface="Arial Black" panose="020B0A04020102020204" pitchFamily="34" charset="0"/>
                <a:ea typeface="+mn-ea"/>
                <a:cs typeface="+mn-cs"/>
              </a:rPr>
              <a:t>&amp; Collaboration</a:t>
            </a:r>
          </a:p>
        </p:txBody>
      </p:sp>
      <p:sp>
        <p:nvSpPr>
          <p:cNvPr id="5" name="TextBox 4">
            <a:extLst>
              <a:ext uri="{FF2B5EF4-FFF2-40B4-BE49-F238E27FC236}">
                <a16:creationId xmlns:a16="http://schemas.microsoft.com/office/drawing/2014/main" id="{24B603FF-79A8-652F-BE43-3A4D31D78678}"/>
              </a:ext>
            </a:extLst>
          </p:cNvPr>
          <p:cNvSpPr txBox="1"/>
          <p:nvPr/>
        </p:nvSpPr>
        <p:spPr>
          <a:xfrm>
            <a:off x="6459997" y="2579783"/>
            <a:ext cx="2301724" cy="646331"/>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glow rad="228600">
                    <a:srgbClr val="007681">
                      <a:satMod val="175000"/>
                      <a:alpha val="40000"/>
                    </a:srgbClr>
                  </a:glow>
                </a:effectLst>
                <a:uLnTx/>
                <a:uFillTx/>
                <a:latin typeface="Arial Black" panose="020B0A04020102020204" pitchFamily="34" charset="0"/>
                <a:ea typeface="+mn-ea"/>
                <a:cs typeface="+mn-cs"/>
              </a:rPr>
              <a:t>Video Understanding</a:t>
            </a:r>
          </a:p>
        </p:txBody>
      </p:sp>
      <p:sp>
        <p:nvSpPr>
          <p:cNvPr id="6" name="TextBox 5">
            <a:extLst>
              <a:ext uri="{FF2B5EF4-FFF2-40B4-BE49-F238E27FC236}">
                <a16:creationId xmlns:a16="http://schemas.microsoft.com/office/drawing/2014/main" id="{722DB24C-9F7E-6D0E-2947-EFF2CD6420A5}"/>
              </a:ext>
            </a:extLst>
          </p:cNvPr>
          <p:cNvSpPr txBox="1"/>
          <p:nvPr/>
        </p:nvSpPr>
        <p:spPr>
          <a:xfrm>
            <a:off x="9510607" y="2579310"/>
            <a:ext cx="2343150" cy="646331"/>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glow rad="228600">
                    <a:srgbClr val="007681">
                      <a:satMod val="175000"/>
                      <a:alpha val="40000"/>
                    </a:srgbClr>
                  </a:glow>
                </a:effectLst>
                <a:uLnTx/>
                <a:uFillTx/>
                <a:latin typeface="Arial Black" panose="020B0A04020102020204" pitchFamily="34" charset="0"/>
                <a:ea typeface="+mn-ea"/>
                <a:cs typeface="+mn-cs"/>
              </a:rPr>
              <a:t>Immersive Environments</a:t>
            </a:r>
          </a:p>
        </p:txBody>
      </p:sp>
      <p:sp>
        <p:nvSpPr>
          <p:cNvPr id="10" name="TextBox 9">
            <a:extLst>
              <a:ext uri="{FF2B5EF4-FFF2-40B4-BE49-F238E27FC236}">
                <a16:creationId xmlns:a16="http://schemas.microsoft.com/office/drawing/2014/main" id="{3F25EAC9-B75E-3243-6782-9A115BB7637E}"/>
              </a:ext>
            </a:extLst>
          </p:cNvPr>
          <p:cNvSpPr txBox="1"/>
          <p:nvPr/>
        </p:nvSpPr>
        <p:spPr>
          <a:xfrm>
            <a:off x="122193" y="5941239"/>
            <a:ext cx="2749788" cy="369332"/>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glow rad="228600">
                    <a:srgbClr val="007681">
                      <a:satMod val="175000"/>
                      <a:alpha val="40000"/>
                    </a:srgbClr>
                  </a:glow>
                </a:effectLst>
                <a:uLnTx/>
                <a:uFillTx/>
                <a:latin typeface="Arial Black" panose="020B0A04020102020204" pitchFamily="34" charset="0"/>
                <a:ea typeface="+mn-ea"/>
                <a:cs typeface="+mn-cs"/>
              </a:rPr>
              <a:t>Content Generation</a:t>
            </a:r>
          </a:p>
        </p:txBody>
      </p:sp>
      <p:sp>
        <p:nvSpPr>
          <p:cNvPr id="11" name="TextBox 10">
            <a:extLst>
              <a:ext uri="{FF2B5EF4-FFF2-40B4-BE49-F238E27FC236}">
                <a16:creationId xmlns:a16="http://schemas.microsoft.com/office/drawing/2014/main" id="{E9824A27-517A-3624-48C0-DD27E490CE85}"/>
              </a:ext>
            </a:extLst>
          </p:cNvPr>
          <p:cNvSpPr txBox="1"/>
          <p:nvPr/>
        </p:nvSpPr>
        <p:spPr>
          <a:xfrm>
            <a:off x="3146456" y="5994302"/>
            <a:ext cx="2749788" cy="369332"/>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glow rad="228600">
                    <a:srgbClr val="007681">
                      <a:satMod val="175000"/>
                      <a:alpha val="40000"/>
                    </a:srgbClr>
                  </a:glow>
                </a:effectLst>
                <a:uLnTx/>
                <a:uFillTx/>
                <a:latin typeface="Arial Black" panose="020B0A04020102020204" pitchFamily="34" charset="0"/>
                <a:ea typeface="+mn-ea"/>
                <a:cs typeface="+mn-cs"/>
              </a:rPr>
              <a:t>Virtual Assistants</a:t>
            </a:r>
          </a:p>
        </p:txBody>
      </p:sp>
      <p:sp>
        <p:nvSpPr>
          <p:cNvPr id="13" name="TextBox 12">
            <a:extLst>
              <a:ext uri="{FF2B5EF4-FFF2-40B4-BE49-F238E27FC236}">
                <a16:creationId xmlns:a16="http://schemas.microsoft.com/office/drawing/2014/main" id="{D748BF78-25A7-A02B-96D4-CB8AD1C02E17}"/>
              </a:ext>
            </a:extLst>
          </p:cNvPr>
          <p:cNvSpPr txBox="1"/>
          <p:nvPr/>
        </p:nvSpPr>
        <p:spPr>
          <a:xfrm>
            <a:off x="6237825" y="5994301"/>
            <a:ext cx="2749788" cy="369332"/>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glow rad="228600">
                    <a:srgbClr val="007681">
                      <a:satMod val="175000"/>
                      <a:alpha val="40000"/>
                    </a:srgbClr>
                  </a:glow>
                </a:effectLst>
                <a:uLnTx/>
                <a:uFillTx/>
                <a:latin typeface="Arial Black" panose="020B0A04020102020204" pitchFamily="34" charset="0"/>
                <a:ea typeface="+mn-ea"/>
                <a:cs typeface="+mn-cs"/>
              </a:rPr>
              <a:t>Analytics</a:t>
            </a:r>
          </a:p>
        </p:txBody>
      </p:sp>
      <p:sp>
        <p:nvSpPr>
          <p:cNvPr id="14" name="TextBox 13">
            <a:extLst>
              <a:ext uri="{FF2B5EF4-FFF2-40B4-BE49-F238E27FC236}">
                <a16:creationId xmlns:a16="http://schemas.microsoft.com/office/drawing/2014/main" id="{5EAEC593-B464-6C64-7360-DE6EB6C71EE7}"/>
              </a:ext>
            </a:extLst>
          </p:cNvPr>
          <p:cNvSpPr txBox="1"/>
          <p:nvPr/>
        </p:nvSpPr>
        <p:spPr>
          <a:xfrm>
            <a:off x="9271084" y="5994300"/>
            <a:ext cx="2749788" cy="369332"/>
          </a:xfrm>
          <a:prstGeom prst="rect">
            <a:avLst/>
          </a:prstGeom>
          <a:solidFill>
            <a:srgbClr val="005BBC"/>
          </a:solidFill>
          <a:ln w="38100">
            <a:noFill/>
          </a:ln>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glow rad="228600">
                    <a:srgbClr val="007681">
                      <a:satMod val="175000"/>
                      <a:alpha val="40000"/>
                    </a:srgbClr>
                  </a:glow>
                </a:effectLst>
                <a:uLnTx/>
                <a:uFillTx/>
                <a:latin typeface="Arial Black" panose="020B0A04020102020204" pitchFamily="34" charset="0"/>
                <a:ea typeface="+mn-ea"/>
                <a:cs typeface="+mn-cs"/>
              </a:rPr>
              <a:t>Robotics</a:t>
            </a:r>
          </a:p>
        </p:txBody>
      </p:sp>
      <p:cxnSp>
        <p:nvCxnSpPr>
          <p:cNvPr id="22" name="Straight Connector 21">
            <a:extLst>
              <a:ext uri="{FF2B5EF4-FFF2-40B4-BE49-F238E27FC236}">
                <a16:creationId xmlns:a16="http://schemas.microsoft.com/office/drawing/2014/main" id="{2A8F6286-EA64-6D62-8C62-FAC08F6341E1}"/>
              </a:ext>
            </a:extLst>
          </p:cNvPr>
          <p:cNvCxnSpPr/>
          <p:nvPr/>
        </p:nvCxnSpPr>
        <p:spPr>
          <a:xfrm>
            <a:off x="-8529" y="457025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DB41A5-4603-9820-332C-781A658F7581}"/>
              </a:ext>
            </a:extLst>
          </p:cNvPr>
          <p:cNvCxnSpPr/>
          <p:nvPr/>
        </p:nvCxnSpPr>
        <p:spPr>
          <a:xfrm>
            <a:off x="143871" y="656801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1021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UB Powerpoint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3.xml><?xml version="1.0" encoding="utf-8"?>
<a:theme xmlns:a="http://schemas.openxmlformats.org/drawingml/2006/main" name="1_UB Powerpoint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4.xml><?xml version="1.0" encoding="utf-8"?>
<a:theme xmlns:a="http://schemas.openxmlformats.org/drawingml/2006/main" name="1_Office Theme">
  <a:themeElements>
    <a:clrScheme name="UB Brand Colors">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005BBB"/>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UB Powerpoint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6.xml><?xml version="1.0" encoding="utf-8"?>
<a:theme xmlns:a="http://schemas.openxmlformats.org/drawingml/2006/main" name="White - bar">
  <a:themeElements>
    <a:clrScheme name="JENSEN HUGHES">
      <a:dk1>
        <a:sysClr val="windowText" lastClr="000000"/>
      </a:dk1>
      <a:lt1>
        <a:sysClr val="window" lastClr="FFFFFF"/>
      </a:lt1>
      <a:dk2>
        <a:srgbClr val="004165"/>
      </a:dk2>
      <a:lt2>
        <a:srgbClr val="EEECE1"/>
      </a:lt2>
      <a:accent1>
        <a:srgbClr val="004165"/>
      </a:accent1>
      <a:accent2>
        <a:srgbClr val="AA272C"/>
      </a:accent2>
      <a:accent3>
        <a:srgbClr val="8B8D8E"/>
      </a:accent3>
      <a:accent4>
        <a:srgbClr val="E17000"/>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JENSEN HUGHES 01-2015" id="{D3FDC37A-0B78-48FF-80D2-F27DC69694C8}" vid="{B6C4DFD1-C10E-4C2F-BEBB-D411778EE78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2108</Words>
  <Application>Microsoft Office PowerPoint</Application>
  <PresentationFormat>Widescreen</PresentationFormat>
  <Paragraphs>381</Paragraphs>
  <Slides>30</Slides>
  <Notes>10</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30</vt:i4>
      </vt:variant>
    </vt:vector>
  </HeadingPairs>
  <TitlesOfParts>
    <vt:vector size="51" baseType="lpstr">
      <vt:lpstr>Amasis MT Pro Black</vt:lpstr>
      <vt:lpstr>Arial</vt:lpstr>
      <vt:lpstr>Arial Black</vt:lpstr>
      <vt:lpstr>Arial Narrow</vt:lpstr>
      <vt:lpstr>Arial Regular</vt:lpstr>
      <vt:lpstr>Calibri</vt:lpstr>
      <vt:lpstr>Calibri Light</vt:lpstr>
      <vt:lpstr>Courier New</vt:lpstr>
      <vt:lpstr>Georgia</vt:lpstr>
      <vt:lpstr>LucidaGrande</vt:lpstr>
      <vt:lpstr>Open Sans</vt:lpstr>
      <vt:lpstr>Symbol</vt:lpstr>
      <vt:lpstr>System Font Regular</vt:lpstr>
      <vt:lpstr>Trebuchet MS</vt:lpstr>
      <vt:lpstr>Wingdings</vt:lpstr>
      <vt:lpstr>Office Theme</vt:lpstr>
      <vt:lpstr>2_UB Powerpoint Template</vt:lpstr>
      <vt:lpstr>1_UB Powerpoint Template</vt:lpstr>
      <vt:lpstr>1_Office Theme</vt:lpstr>
      <vt:lpstr>3_UB Powerpoint Template</vt:lpstr>
      <vt:lpstr>White - bar</vt:lpstr>
      <vt:lpstr>PowerPoint Presentation</vt:lpstr>
      <vt:lpstr>AI in Higher Education: Navigating Impact and Future Trends</vt:lpstr>
      <vt:lpstr>AI in Higher Education: Navigating Impact and Future Trends</vt:lpstr>
      <vt:lpstr>AI in Higher Education: Navigating Impact and Future Trends</vt:lpstr>
      <vt:lpstr>AI IN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in Higher Education: Navigating Impact and Future Trends</vt:lpstr>
      <vt:lpstr>To begin</vt:lpstr>
      <vt:lpstr>AI in Higher Ed</vt:lpstr>
      <vt:lpstr>ML successes and failings</vt:lpstr>
      <vt:lpstr>GAI successes and failings</vt:lpstr>
      <vt:lpstr>Survey at UB</vt:lpstr>
      <vt:lpstr>What is Coming at Us?</vt:lpstr>
      <vt:lpstr>To begin, again</vt:lpstr>
      <vt:lpstr>PowerPoint Presentation</vt:lpstr>
      <vt:lpstr>PowerPoint Presentation</vt:lpstr>
    </vt:vector>
  </TitlesOfParts>
  <Company>The University of Alabama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Jalili, Nader</dc:creator>
  <cp:lastModifiedBy>Jalili, Nader</cp:lastModifiedBy>
  <cp:revision>36</cp:revision>
  <dcterms:created xsi:type="dcterms:W3CDTF">2024-04-14T16:59:34Z</dcterms:created>
  <dcterms:modified xsi:type="dcterms:W3CDTF">2024-04-15T14:41:32Z</dcterms:modified>
</cp:coreProperties>
</file>